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96" r:id="rId3"/>
    <p:sldId id="261" r:id="rId4"/>
    <p:sldId id="257" r:id="rId5"/>
    <p:sldId id="256" r:id="rId6"/>
    <p:sldId id="258" r:id="rId7"/>
    <p:sldId id="262" r:id="rId8"/>
    <p:sldId id="263" r:id="rId9"/>
    <p:sldId id="264" r:id="rId10"/>
    <p:sldId id="259" r:id="rId11"/>
    <p:sldId id="260" r:id="rId12"/>
    <p:sldId id="265" r:id="rId13"/>
    <p:sldId id="266" r:id="rId14"/>
    <p:sldId id="267" r:id="rId15"/>
    <p:sldId id="292" r:id="rId16"/>
    <p:sldId id="268" r:id="rId17"/>
    <p:sldId id="281" r:id="rId18"/>
    <p:sldId id="282" r:id="rId19"/>
    <p:sldId id="284" r:id="rId20"/>
    <p:sldId id="285" r:id="rId21"/>
    <p:sldId id="297" r:id="rId22"/>
    <p:sldId id="287" r:id="rId23"/>
    <p:sldId id="288" r:id="rId24"/>
    <p:sldId id="289" r:id="rId25"/>
    <p:sldId id="290" r:id="rId26"/>
    <p:sldId id="291"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5B7FB-AC92-45C6-9752-B1ECCD6D7FCA}" v="18" dt="2026-01-06T15:50:31.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60" d="100"/>
          <a:sy n="60" d="100"/>
        </p:scale>
        <p:origin x="42"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se Lueb" userId="86377c6d-7367-4481-90ee-951c16063c90" providerId="ADAL" clId="{1D7613F9-55C3-4E65-828D-DB5DFEAF8A5F}"/>
    <pc:docChg chg="custSel addSld delSld modSld">
      <pc:chgData name="Josse Lueb" userId="86377c6d-7367-4481-90ee-951c16063c90" providerId="ADAL" clId="{1D7613F9-55C3-4E65-828D-DB5DFEAF8A5F}" dt="2026-01-06T15:50:31.448" v="295"/>
      <pc:docMkLst>
        <pc:docMk/>
      </pc:docMkLst>
      <pc:sldChg chg="addSp modSp mod">
        <pc:chgData name="Josse Lueb" userId="86377c6d-7367-4481-90ee-951c16063c90" providerId="ADAL" clId="{1D7613F9-55C3-4E65-828D-DB5DFEAF8A5F}" dt="2025-12-18T15:16:00.847" v="53" actId="1076"/>
        <pc:sldMkLst>
          <pc:docMk/>
          <pc:sldMk cId="3667003358" sldId="256"/>
        </pc:sldMkLst>
        <pc:spChg chg="add mod">
          <ac:chgData name="Josse Lueb" userId="86377c6d-7367-4481-90ee-951c16063c90" providerId="ADAL" clId="{1D7613F9-55C3-4E65-828D-DB5DFEAF8A5F}" dt="2025-12-18T15:15:56.551" v="52" actId="20577"/>
          <ac:spMkLst>
            <pc:docMk/>
            <pc:sldMk cId="3667003358" sldId="256"/>
            <ac:spMk id="3" creationId="{B8EC8B62-DCFE-3904-8A46-531EF58A2CFD}"/>
          </ac:spMkLst>
        </pc:spChg>
        <pc:graphicFrameChg chg="mod">
          <ac:chgData name="Josse Lueb" userId="86377c6d-7367-4481-90ee-951c16063c90" providerId="ADAL" clId="{1D7613F9-55C3-4E65-828D-DB5DFEAF8A5F}" dt="2025-12-18T15:16:00.847" v="53" actId="1076"/>
          <ac:graphicFrameMkLst>
            <pc:docMk/>
            <pc:sldMk cId="3667003358" sldId="256"/>
            <ac:graphicFrameMk id="43" creationId="{3F86267F-D87F-84D2-5F14-4ADB05374F1A}"/>
          </ac:graphicFrameMkLst>
        </pc:graphicFrameChg>
      </pc:sldChg>
      <pc:sldChg chg="addSp modSp mod">
        <pc:chgData name="Josse Lueb" userId="86377c6d-7367-4481-90ee-951c16063c90" providerId="ADAL" clId="{1D7613F9-55C3-4E65-828D-DB5DFEAF8A5F}" dt="2025-12-18T15:15:40.481" v="30" actId="5793"/>
        <pc:sldMkLst>
          <pc:docMk/>
          <pc:sldMk cId="1744938890" sldId="257"/>
        </pc:sldMkLst>
        <pc:spChg chg="add mod">
          <ac:chgData name="Josse Lueb" userId="86377c6d-7367-4481-90ee-951c16063c90" providerId="ADAL" clId="{1D7613F9-55C3-4E65-828D-DB5DFEAF8A5F}" dt="2025-12-18T15:15:40.481" v="30" actId="5793"/>
          <ac:spMkLst>
            <pc:docMk/>
            <pc:sldMk cId="1744938890" sldId="257"/>
            <ac:spMk id="3" creationId="{54490C8C-A9FF-6248-5E30-873BFC7883E1}"/>
          </ac:spMkLst>
        </pc:spChg>
        <pc:graphicFrameChg chg="mod">
          <ac:chgData name="Josse Lueb" userId="86377c6d-7367-4481-90ee-951c16063c90" providerId="ADAL" clId="{1D7613F9-55C3-4E65-828D-DB5DFEAF8A5F}" dt="2025-12-18T15:15:23.414" v="18" actId="1076"/>
          <ac:graphicFrameMkLst>
            <pc:docMk/>
            <pc:sldMk cId="1744938890" sldId="257"/>
            <ac:graphicFrameMk id="43" creationId="{3F86267F-D87F-84D2-5F14-4ADB05374F1A}"/>
          </ac:graphicFrameMkLst>
        </pc:graphicFrameChg>
      </pc:sldChg>
      <pc:sldChg chg="addSp modSp mod">
        <pc:chgData name="Josse Lueb" userId="86377c6d-7367-4481-90ee-951c16063c90" providerId="ADAL" clId="{1D7613F9-55C3-4E65-828D-DB5DFEAF8A5F}" dt="2026-01-06T15:46:39.851" v="128" actId="20577"/>
        <pc:sldMkLst>
          <pc:docMk/>
          <pc:sldMk cId="2349392591" sldId="258"/>
        </pc:sldMkLst>
        <pc:spChg chg="add mod">
          <ac:chgData name="Josse Lueb" userId="86377c6d-7367-4481-90ee-951c16063c90" providerId="ADAL" clId="{1D7613F9-55C3-4E65-828D-DB5DFEAF8A5F}" dt="2026-01-06T15:46:39.851" v="128" actId="20577"/>
          <ac:spMkLst>
            <pc:docMk/>
            <pc:sldMk cId="2349392591" sldId="258"/>
            <ac:spMk id="3" creationId="{CC036E4D-674C-4D1C-6833-14C2AB71D939}"/>
          </ac:spMkLst>
        </pc:spChg>
        <pc:graphicFrameChg chg="mod">
          <ac:chgData name="Josse Lueb" userId="86377c6d-7367-4481-90ee-951c16063c90" providerId="ADAL" clId="{1D7613F9-55C3-4E65-828D-DB5DFEAF8A5F}" dt="2025-12-18T15:16:06.760" v="54" actId="1076"/>
          <ac:graphicFrameMkLst>
            <pc:docMk/>
            <pc:sldMk cId="2349392591" sldId="258"/>
            <ac:graphicFrameMk id="43" creationId="{3F86267F-D87F-84D2-5F14-4ADB05374F1A}"/>
          </ac:graphicFrameMkLst>
        </pc:graphicFrameChg>
      </pc:sldChg>
      <pc:sldChg chg="addSp modSp mod">
        <pc:chgData name="Josse Lueb" userId="86377c6d-7367-4481-90ee-951c16063c90" providerId="ADAL" clId="{1D7613F9-55C3-4E65-828D-DB5DFEAF8A5F}" dt="2026-01-06T15:48:16.105" v="142"/>
        <pc:sldMkLst>
          <pc:docMk/>
          <pc:sldMk cId="1991259741" sldId="259"/>
        </pc:sldMkLst>
        <pc:spChg chg="add mod">
          <ac:chgData name="Josse Lueb" userId="86377c6d-7367-4481-90ee-951c16063c90" providerId="ADAL" clId="{1D7613F9-55C3-4E65-828D-DB5DFEAF8A5F}" dt="2026-01-06T15:48:16.105" v="142"/>
          <ac:spMkLst>
            <pc:docMk/>
            <pc:sldMk cId="1991259741" sldId="259"/>
            <ac:spMk id="3" creationId="{DE23309E-13CA-2BDC-CFF2-71D574B20AE2}"/>
          </ac:spMkLst>
        </pc:spChg>
        <pc:graphicFrameChg chg="mod">
          <ac:chgData name="Josse Lueb" userId="86377c6d-7367-4481-90ee-951c16063c90" providerId="ADAL" clId="{1D7613F9-55C3-4E65-828D-DB5DFEAF8A5F}" dt="2026-01-06T15:44:14.969" v="100" actId="1076"/>
          <ac:graphicFrameMkLst>
            <pc:docMk/>
            <pc:sldMk cId="1991259741" sldId="259"/>
            <ac:graphicFrameMk id="43" creationId="{3F86267F-D87F-84D2-5F14-4ADB05374F1A}"/>
          </ac:graphicFrameMkLst>
        </pc:graphicFrameChg>
      </pc:sldChg>
      <pc:sldChg chg="addSp modSp mod">
        <pc:chgData name="Josse Lueb" userId="86377c6d-7367-4481-90ee-951c16063c90" providerId="ADAL" clId="{1D7613F9-55C3-4E65-828D-DB5DFEAF8A5F}" dt="2026-01-06T15:48:24.741" v="150" actId="20577"/>
        <pc:sldMkLst>
          <pc:docMk/>
          <pc:sldMk cId="2993046136" sldId="260"/>
        </pc:sldMkLst>
        <pc:spChg chg="add mod">
          <ac:chgData name="Josse Lueb" userId="86377c6d-7367-4481-90ee-951c16063c90" providerId="ADAL" clId="{1D7613F9-55C3-4E65-828D-DB5DFEAF8A5F}" dt="2026-01-06T15:48:24.741" v="150" actId="20577"/>
          <ac:spMkLst>
            <pc:docMk/>
            <pc:sldMk cId="2993046136" sldId="260"/>
            <ac:spMk id="3" creationId="{FB0EE88A-97DB-F40F-7B1F-C80F64836093}"/>
          </ac:spMkLst>
        </pc:spChg>
        <pc:graphicFrameChg chg="mod">
          <ac:chgData name="Josse Lueb" userId="86377c6d-7367-4481-90ee-951c16063c90" providerId="ADAL" clId="{1D7613F9-55C3-4E65-828D-DB5DFEAF8A5F}" dt="2026-01-06T15:44:19.770" v="101" actId="1076"/>
          <ac:graphicFrameMkLst>
            <pc:docMk/>
            <pc:sldMk cId="2993046136" sldId="260"/>
            <ac:graphicFrameMk id="43" creationId="{3F86267F-D87F-84D2-5F14-4ADB05374F1A}"/>
          </ac:graphicFrameMkLst>
        </pc:graphicFrameChg>
      </pc:sldChg>
      <pc:sldChg chg="addSp delSp modSp mod">
        <pc:chgData name="Josse Lueb" userId="86377c6d-7367-4481-90ee-951c16063c90" providerId="ADAL" clId="{1D7613F9-55C3-4E65-828D-DB5DFEAF8A5F}" dt="2025-12-18T15:15:17.382" v="17" actId="20577"/>
        <pc:sldMkLst>
          <pc:docMk/>
          <pc:sldMk cId="1676010430" sldId="261"/>
        </pc:sldMkLst>
        <pc:spChg chg="add mod">
          <ac:chgData name="Josse Lueb" userId="86377c6d-7367-4481-90ee-951c16063c90" providerId="ADAL" clId="{1D7613F9-55C3-4E65-828D-DB5DFEAF8A5F}" dt="2025-12-18T15:15:17.382" v="17" actId="20577"/>
          <ac:spMkLst>
            <pc:docMk/>
            <pc:sldMk cId="1676010430" sldId="261"/>
            <ac:spMk id="4" creationId="{954FEE64-B6BE-B296-0876-65F24E8F6BBF}"/>
          </ac:spMkLst>
        </pc:spChg>
        <pc:graphicFrameChg chg="mod">
          <ac:chgData name="Josse Lueb" userId="86377c6d-7367-4481-90ee-951c16063c90" providerId="ADAL" clId="{1D7613F9-55C3-4E65-828D-DB5DFEAF8A5F}" dt="2025-12-18T15:05:18.688" v="5" actId="1076"/>
          <ac:graphicFrameMkLst>
            <pc:docMk/>
            <pc:sldMk cId="1676010430" sldId="261"/>
            <ac:graphicFrameMk id="43" creationId="{3F86267F-D87F-84D2-5F14-4ADB05374F1A}"/>
          </ac:graphicFrameMkLst>
        </pc:graphicFrameChg>
      </pc:sldChg>
      <pc:sldChg chg="addSp modSp mod">
        <pc:chgData name="Josse Lueb" userId="86377c6d-7367-4481-90ee-951c16063c90" providerId="ADAL" clId="{1D7613F9-55C3-4E65-828D-DB5DFEAF8A5F}" dt="2025-12-18T15:16:37.974" v="71" actId="20577"/>
        <pc:sldMkLst>
          <pc:docMk/>
          <pc:sldMk cId="1952561758" sldId="262"/>
        </pc:sldMkLst>
        <pc:spChg chg="add mod">
          <ac:chgData name="Josse Lueb" userId="86377c6d-7367-4481-90ee-951c16063c90" providerId="ADAL" clId="{1D7613F9-55C3-4E65-828D-DB5DFEAF8A5F}" dt="2025-12-18T15:16:37.974" v="71" actId="20577"/>
          <ac:spMkLst>
            <pc:docMk/>
            <pc:sldMk cId="1952561758" sldId="262"/>
            <ac:spMk id="3" creationId="{A868914B-8A8A-544F-4AEB-0B04F6A0CB50}"/>
          </ac:spMkLst>
        </pc:spChg>
        <pc:graphicFrameChg chg="mod">
          <ac:chgData name="Josse Lueb" userId="86377c6d-7367-4481-90ee-951c16063c90" providerId="ADAL" clId="{1D7613F9-55C3-4E65-828D-DB5DFEAF8A5F}" dt="2025-12-18T15:16:22.264" v="62" actId="1076"/>
          <ac:graphicFrameMkLst>
            <pc:docMk/>
            <pc:sldMk cId="1952561758" sldId="262"/>
            <ac:graphicFrameMk id="43" creationId="{3F86267F-D87F-84D2-5F14-4ADB05374F1A}"/>
          </ac:graphicFrameMkLst>
        </pc:graphicFrameChg>
        <pc:picChg chg="mod">
          <ac:chgData name="Josse Lueb" userId="86377c6d-7367-4481-90ee-951c16063c90" providerId="ADAL" clId="{1D7613F9-55C3-4E65-828D-DB5DFEAF8A5F}" dt="2025-12-18T15:16:24.050" v="63" actId="1076"/>
          <ac:picMkLst>
            <pc:docMk/>
            <pc:sldMk cId="1952561758" sldId="262"/>
            <ac:picMk id="1026" creationId="{2882CD04-F7FA-8243-B683-BD55D3C0ADB6}"/>
          </ac:picMkLst>
        </pc:picChg>
      </pc:sldChg>
      <pc:sldChg chg="addSp modSp mod">
        <pc:chgData name="Josse Lueb" userId="86377c6d-7367-4481-90ee-951c16063c90" providerId="ADAL" clId="{1D7613F9-55C3-4E65-828D-DB5DFEAF8A5F}" dt="2025-12-18T15:16:49.201" v="88" actId="20577"/>
        <pc:sldMkLst>
          <pc:docMk/>
          <pc:sldMk cId="489285891" sldId="263"/>
        </pc:sldMkLst>
        <pc:spChg chg="add mod">
          <ac:chgData name="Josse Lueb" userId="86377c6d-7367-4481-90ee-951c16063c90" providerId="ADAL" clId="{1D7613F9-55C3-4E65-828D-DB5DFEAF8A5F}" dt="2025-12-18T15:16:49.201" v="88" actId="20577"/>
          <ac:spMkLst>
            <pc:docMk/>
            <pc:sldMk cId="489285891" sldId="263"/>
            <ac:spMk id="3" creationId="{19A81D54-44B3-921B-7CC8-D4C5273792F6}"/>
          </ac:spMkLst>
        </pc:spChg>
        <pc:graphicFrameChg chg="mod">
          <ac:chgData name="Josse Lueb" userId="86377c6d-7367-4481-90ee-951c16063c90" providerId="ADAL" clId="{1D7613F9-55C3-4E65-828D-DB5DFEAF8A5F}" dt="2025-12-18T15:16:43.344" v="72" actId="1076"/>
          <ac:graphicFrameMkLst>
            <pc:docMk/>
            <pc:sldMk cId="489285891" sldId="263"/>
            <ac:graphicFrameMk id="43" creationId="{3F86267F-D87F-84D2-5F14-4ADB05374F1A}"/>
          </ac:graphicFrameMkLst>
        </pc:graphicFrameChg>
      </pc:sldChg>
      <pc:sldChg chg="addSp modSp mod">
        <pc:chgData name="Josse Lueb" userId="86377c6d-7367-4481-90ee-951c16063c90" providerId="ADAL" clId="{1D7613F9-55C3-4E65-828D-DB5DFEAF8A5F}" dt="2025-12-18T15:16:54.510" v="90"/>
        <pc:sldMkLst>
          <pc:docMk/>
          <pc:sldMk cId="311910589" sldId="264"/>
        </pc:sldMkLst>
        <pc:spChg chg="add mod">
          <ac:chgData name="Josse Lueb" userId="86377c6d-7367-4481-90ee-951c16063c90" providerId="ADAL" clId="{1D7613F9-55C3-4E65-828D-DB5DFEAF8A5F}" dt="2025-12-18T15:16:54.510" v="90"/>
          <ac:spMkLst>
            <pc:docMk/>
            <pc:sldMk cId="311910589" sldId="264"/>
            <ac:spMk id="3" creationId="{5CA15F98-417C-D7A2-CA45-5B1D4EE1DB91}"/>
          </ac:spMkLst>
        </pc:spChg>
        <pc:graphicFrameChg chg="mod">
          <ac:chgData name="Josse Lueb" userId="86377c6d-7367-4481-90ee-951c16063c90" providerId="ADAL" clId="{1D7613F9-55C3-4E65-828D-DB5DFEAF8A5F}" dt="2025-12-18T15:16:53.671" v="89" actId="1076"/>
          <ac:graphicFrameMkLst>
            <pc:docMk/>
            <pc:sldMk cId="311910589" sldId="264"/>
            <ac:graphicFrameMk id="43" creationId="{3F86267F-D87F-84D2-5F14-4ADB05374F1A}"/>
          </ac:graphicFrameMkLst>
        </pc:graphicFrameChg>
      </pc:sldChg>
      <pc:sldChg chg="addSp modSp mod">
        <pc:chgData name="Josse Lueb" userId="86377c6d-7367-4481-90ee-951c16063c90" providerId="ADAL" clId="{1D7613F9-55C3-4E65-828D-DB5DFEAF8A5F}" dt="2026-01-06T15:48:37.762" v="182" actId="20577"/>
        <pc:sldMkLst>
          <pc:docMk/>
          <pc:sldMk cId="3086793044" sldId="265"/>
        </pc:sldMkLst>
        <pc:spChg chg="add mod">
          <ac:chgData name="Josse Lueb" userId="86377c6d-7367-4481-90ee-951c16063c90" providerId="ADAL" clId="{1D7613F9-55C3-4E65-828D-DB5DFEAF8A5F}" dt="2026-01-06T15:48:37.762" v="182" actId="20577"/>
          <ac:spMkLst>
            <pc:docMk/>
            <pc:sldMk cId="3086793044" sldId="265"/>
            <ac:spMk id="3" creationId="{17EDC6D8-2945-3688-7A95-3C8287A0C359}"/>
          </ac:spMkLst>
        </pc:spChg>
        <pc:graphicFrameChg chg="mod">
          <ac:chgData name="Josse Lueb" userId="86377c6d-7367-4481-90ee-951c16063c90" providerId="ADAL" clId="{1D7613F9-55C3-4E65-828D-DB5DFEAF8A5F}" dt="2026-01-06T15:44:26.724" v="102" actId="1076"/>
          <ac:graphicFrameMkLst>
            <pc:docMk/>
            <pc:sldMk cId="3086793044" sldId="265"/>
            <ac:graphicFrameMk id="43" creationId="{3F86267F-D87F-84D2-5F14-4ADB05374F1A}"/>
          </ac:graphicFrameMkLst>
        </pc:graphicFrameChg>
      </pc:sldChg>
      <pc:sldChg chg="addSp modSp mod">
        <pc:chgData name="Josse Lueb" userId="86377c6d-7367-4481-90ee-951c16063c90" providerId="ADAL" clId="{1D7613F9-55C3-4E65-828D-DB5DFEAF8A5F}" dt="2026-01-06T15:48:41.054" v="183"/>
        <pc:sldMkLst>
          <pc:docMk/>
          <pc:sldMk cId="2711614404" sldId="266"/>
        </pc:sldMkLst>
        <pc:spChg chg="add mod">
          <ac:chgData name="Josse Lueb" userId="86377c6d-7367-4481-90ee-951c16063c90" providerId="ADAL" clId="{1D7613F9-55C3-4E65-828D-DB5DFEAF8A5F}" dt="2026-01-06T15:48:41.054" v="183"/>
          <ac:spMkLst>
            <pc:docMk/>
            <pc:sldMk cId="2711614404" sldId="266"/>
            <ac:spMk id="3" creationId="{CA67D686-198B-70D8-7617-54488081DBB0}"/>
          </ac:spMkLst>
        </pc:spChg>
        <pc:graphicFrameChg chg="mod">
          <ac:chgData name="Josse Lueb" userId="86377c6d-7367-4481-90ee-951c16063c90" providerId="ADAL" clId="{1D7613F9-55C3-4E65-828D-DB5DFEAF8A5F}" dt="2026-01-06T15:44:31.510" v="103" actId="1076"/>
          <ac:graphicFrameMkLst>
            <pc:docMk/>
            <pc:sldMk cId="2711614404" sldId="266"/>
            <ac:graphicFrameMk id="43" creationId="{3F86267F-D87F-84D2-5F14-4ADB05374F1A}"/>
          </ac:graphicFrameMkLst>
        </pc:graphicFrameChg>
      </pc:sldChg>
      <pc:sldChg chg="addSp modSp mod">
        <pc:chgData name="Josse Lueb" userId="86377c6d-7367-4481-90ee-951c16063c90" providerId="ADAL" clId="{1D7613F9-55C3-4E65-828D-DB5DFEAF8A5F}" dt="2026-01-06T15:48:52.333" v="191" actId="20577"/>
        <pc:sldMkLst>
          <pc:docMk/>
          <pc:sldMk cId="2850758847" sldId="267"/>
        </pc:sldMkLst>
        <pc:spChg chg="add mod">
          <ac:chgData name="Josse Lueb" userId="86377c6d-7367-4481-90ee-951c16063c90" providerId="ADAL" clId="{1D7613F9-55C3-4E65-828D-DB5DFEAF8A5F}" dt="2026-01-06T15:48:52.333" v="191" actId="20577"/>
          <ac:spMkLst>
            <pc:docMk/>
            <pc:sldMk cId="2850758847" sldId="267"/>
            <ac:spMk id="3" creationId="{62A5DE08-2A17-E3F5-2D82-9D64F65A9D5A}"/>
          </ac:spMkLst>
        </pc:spChg>
        <pc:graphicFrameChg chg="mod">
          <ac:chgData name="Josse Lueb" userId="86377c6d-7367-4481-90ee-951c16063c90" providerId="ADAL" clId="{1D7613F9-55C3-4E65-828D-DB5DFEAF8A5F}" dt="2026-01-06T15:44:36.201" v="104" actId="1076"/>
          <ac:graphicFrameMkLst>
            <pc:docMk/>
            <pc:sldMk cId="2850758847" sldId="267"/>
            <ac:graphicFrameMk id="43" creationId="{3F86267F-D87F-84D2-5F14-4ADB05374F1A}"/>
          </ac:graphicFrameMkLst>
        </pc:graphicFrameChg>
      </pc:sldChg>
      <pc:sldChg chg="addSp modSp mod">
        <pc:chgData name="Josse Lueb" userId="86377c6d-7367-4481-90ee-951c16063c90" providerId="ADAL" clId="{1D7613F9-55C3-4E65-828D-DB5DFEAF8A5F}" dt="2026-01-06T15:49:15.500" v="224" actId="20577"/>
        <pc:sldMkLst>
          <pc:docMk/>
          <pc:sldMk cId="1242051774" sldId="268"/>
        </pc:sldMkLst>
        <pc:spChg chg="add mod">
          <ac:chgData name="Josse Lueb" userId="86377c6d-7367-4481-90ee-951c16063c90" providerId="ADAL" clId="{1D7613F9-55C3-4E65-828D-DB5DFEAF8A5F}" dt="2026-01-06T15:49:15.500" v="224" actId="20577"/>
          <ac:spMkLst>
            <pc:docMk/>
            <pc:sldMk cId="1242051774" sldId="268"/>
            <ac:spMk id="4" creationId="{F587BF00-15C2-BDC8-566A-DDA9C0B95703}"/>
          </ac:spMkLst>
        </pc:spChg>
        <pc:graphicFrameChg chg="mod">
          <ac:chgData name="Josse Lueb" userId="86377c6d-7367-4481-90ee-951c16063c90" providerId="ADAL" clId="{1D7613F9-55C3-4E65-828D-DB5DFEAF8A5F}" dt="2026-01-06T15:44:46.840" v="106" actId="1076"/>
          <ac:graphicFrameMkLst>
            <pc:docMk/>
            <pc:sldMk cId="1242051774" sldId="268"/>
            <ac:graphicFrameMk id="43" creationId="{3F86267F-D87F-84D2-5F14-4ADB05374F1A}"/>
          </ac:graphicFrameMkLst>
        </pc:graphicFrameChg>
      </pc:sldChg>
      <pc:sldChg chg="addSp delSp modSp mod">
        <pc:chgData name="Josse Lueb" userId="86377c6d-7367-4481-90ee-951c16063c90" providerId="ADAL" clId="{1D7613F9-55C3-4E65-828D-DB5DFEAF8A5F}" dt="2026-01-06T15:49:21.993" v="226" actId="478"/>
        <pc:sldMkLst>
          <pc:docMk/>
          <pc:sldMk cId="1912023722" sldId="281"/>
        </pc:sldMkLst>
        <pc:spChg chg="del mod">
          <ac:chgData name="Josse Lueb" userId="86377c6d-7367-4481-90ee-951c16063c90" providerId="ADAL" clId="{1D7613F9-55C3-4E65-828D-DB5DFEAF8A5F}" dt="2026-01-06T15:49:21.993" v="226" actId="478"/>
          <ac:spMkLst>
            <pc:docMk/>
            <pc:sldMk cId="1912023722" sldId="281"/>
            <ac:spMk id="3" creationId="{199DC37A-E50A-4649-AE75-F67229AFE06F}"/>
          </ac:spMkLst>
        </pc:spChg>
        <pc:spChg chg="add mod">
          <ac:chgData name="Josse Lueb" userId="86377c6d-7367-4481-90ee-951c16063c90" providerId="ADAL" clId="{1D7613F9-55C3-4E65-828D-DB5DFEAF8A5F}" dt="2026-01-06T15:49:19.759" v="225"/>
          <ac:spMkLst>
            <pc:docMk/>
            <pc:sldMk cId="1912023722" sldId="281"/>
            <ac:spMk id="4" creationId="{60CB93AC-DEE7-BE1B-D4BA-977B130A283B}"/>
          </ac:spMkLst>
        </pc:spChg>
        <pc:graphicFrameChg chg="mod">
          <ac:chgData name="Josse Lueb" userId="86377c6d-7367-4481-90ee-951c16063c90" providerId="ADAL" clId="{1D7613F9-55C3-4E65-828D-DB5DFEAF8A5F}" dt="2026-01-06T15:44:52.653" v="107" actId="1076"/>
          <ac:graphicFrameMkLst>
            <pc:docMk/>
            <pc:sldMk cId="1912023722" sldId="281"/>
            <ac:graphicFrameMk id="43" creationId="{3F86267F-D87F-84D2-5F14-4ADB05374F1A}"/>
          </ac:graphicFrameMkLst>
        </pc:graphicFrameChg>
      </pc:sldChg>
      <pc:sldChg chg="addSp modSp mod">
        <pc:chgData name="Josse Lueb" userId="86377c6d-7367-4481-90ee-951c16063c90" providerId="ADAL" clId="{1D7613F9-55C3-4E65-828D-DB5DFEAF8A5F}" dt="2026-01-06T15:49:30.520" v="234" actId="20577"/>
        <pc:sldMkLst>
          <pc:docMk/>
          <pc:sldMk cId="1969129210" sldId="282"/>
        </pc:sldMkLst>
        <pc:spChg chg="add mod">
          <ac:chgData name="Josse Lueb" userId="86377c6d-7367-4481-90ee-951c16063c90" providerId="ADAL" clId="{1D7613F9-55C3-4E65-828D-DB5DFEAF8A5F}" dt="2026-01-06T15:49:30.520" v="234" actId="20577"/>
          <ac:spMkLst>
            <pc:docMk/>
            <pc:sldMk cId="1969129210" sldId="282"/>
            <ac:spMk id="9" creationId="{270B3795-B223-9AAD-5784-030168C82D1E}"/>
          </ac:spMkLst>
        </pc:spChg>
        <pc:graphicFrameChg chg="mod">
          <ac:chgData name="Josse Lueb" userId="86377c6d-7367-4481-90ee-951c16063c90" providerId="ADAL" clId="{1D7613F9-55C3-4E65-828D-DB5DFEAF8A5F}" dt="2026-01-06T15:45:09.128" v="110" actId="1076"/>
          <ac:graphicFrameMkLst>
            <pc:docMk/>
            <pc:sldMk cId="1969129210" sldId="282"/>
            <ac:graphicFrameMk id="43" creationId="{3F86267F-D87F-84D2-5F14-4ADB05374F1A}"/>
          </ac:graphicFrameMkLst>
        </pc:graphicFrameChg>
        <pc:picChg chg="mod">
          <ac:chgData name="Josse Lueb" userId="86377c6d-7367-4481-90ee-951c16063c90" providerId="ADAL" clId="{1D7613F9-55C3-4E65-828D-DB5DFEAF8A5F}" dt="2026-01-06T15:45:04.799" v="109" actId="1076"/>
          <ac:picMkLst>
            <pc:docMk/>
            <pc:sldMk cId="1969129210" sldId="282"/>
            <ac:picMk id="6" creationId="{0D96FADA-A86C-E35E-56DD-9231A404BF3C}"/>
          </ac:picMkLst>
        </pc:picChg>
      </pc:sldChg>
      <pc:sldChg chg="del">
        <pc:chgData name="Josse Lueb" userId="86377c6d-7367-4481-90ee-951c16063c90" providerId="ADAL" clId="{1D7613F9-55C3-4E65-828D-DB5DFEAF8A5F}" dt="2026-01-06T15:45:12.139" v="111" actId="47"/>
        <pc:sldMkLst>
          <pc:docMk/>
          <pc:sldMk cId="2533920401" sldId="283"/>
        </pc:sldMkLst>
      </pc:sldChg>
      <pc:sldChg chg="addSp modSp mod">
        <pc:chgData name="Josse Lueb" userId="86377c6d-7367-4481-90ee-951c16063c90" providerId="ADAL" clId="{1D7613F9-55C3-4E65-828D-DB5DFEAF8A5F}" dt="2026-01-06T15:49:36.049" v="242" actId="20577"/>
        <pc:sldMkLst>
          <pc:docMk/>
          <pc:sldMk cId="3438508019" sldId="284"/>
        </pc:sldMkLst>
        <pc:spChg chg="add mod">
          <ac:chgData name="Josse Lueb" userId="86377c6d-7367-4481-90ee-951c16063c90" providerId="ADAL" clId="{1D7613F9-55C3-4E65-828D-DB5DFEAF8A5F}" dt="2026-01-06T15:49:36.049" v="242" actId="20577"/>
          <ac:spMkLst>
            <pc:docMk/>
            <pc:sldMk cId="3438508019" sldId="284"/>
            <ac:spMk id="3" creationId="{E5EA8E47-E0C4-C57D-6A07-FA9E0E51908D}"/>
          </ac:spMkLst>
        </pc:spChg>
        <pc:graphicFrameChg chg="mod">
          <ac:chgData name="Josse Lueb" userId="86377c6d-7367-4481-90ee-951c16063c90" providerId="ADAL" clId="{1D7613F9-55C3-4E65-828D-DB5DFEAF8A5F}" dt="2026-01-06T15:45:18.885" v="112" actId="1076"/>
          <ac:graphicFrameMkLst>
            <pc:docMk/>
            <pc:sldMk cId="3438508019" sldId="284"/>
            <ac:graphicFrameMk id="43" creationId="{3F86267F-D87F-84D2-5F14-4ADB05374F1A}"/>
          </ac:graphicFrameMkLst>
        </pc:graphicFrameChg>
      </pc:sldChg>
      <pc:sldChg chg="addSp modSp mod">
        <pc:chgData name="Josse Lueb" userId="86377c6d-7367-4481-90ee-951c16063c90" providerId="ADAL" clId="{1D7613F9-55C3-4E65-828D-DB5DFEAF8A5F}" dt="2026-01-06T15:49:49.499" v="265" actId="6549"/>
        <pc:sldMkLst>
          <pc:docMk/>
          <pc:sldMk cId="3762846307" sldId="285"/>
        </pc:sldMkLst>
        <pc:spChg chg="add mod">
          <ac:chgData name="Josse Lueb" userId="86377c6d-7367-4481-90ee-951c16063c90" providerId="ADAL" clId="{1D7613F9-55C3-4E65-828D-DB5DFEAF8A5F}" dt="2026-01-06T15:49:49.499" v="265" actId="6549"/>
          <ac:spMkLst>
            <pc:docMk/>
            <pc:sldMk cId="3762846307" sldId="285"/>
            <ac:spMk id="3" creationId="{7FFD3D5C-1F50-AAD6-6829-D9911F8377C0}"/>
          </ac:spMkLst>
        </pc:spChg>
        <pc:graphicFrameChg chg="mod">
          <ac:chgData name="Josse Lueb" userId="86377c6d-7367-4481-90ee-951c16063c90" providerId="ADAL" clId="{1D7613F9-55C3-4E65-828D-DB5DFEAF8A5F}" dt="2026-01-06T15:45:25.159" v="113" actId="1076"/>
          <ac:graphicFrameMkLst>
            <pc:docMk/>
            <pc:sldMk cId="3762846307" sldId="285"/>
            <ac:graphicFrameMk id="43" creationId="{3F86267F-D87F-84D2-5F14-4ADB05374F1A}"/>
          </ac:graphicFrameMkLst>
        </pc:graphicFrameChg>
      </pc:sldChg>
      <pc:sldChg chg="del">
        <pc:chgData name="Josse Lueb" userId="86377c6d-7367-4481-90ee-951c16063c90" providerId="ADAL" clId="{1D7613F9-55C3-4E65-828D-DB5DFEAF8A5F}" dt="2026-01-06T15:45:27.326" v="114" actId="47"/>
        <pc:sldMkLst>
          <pc:docMk/>
          <pc:sldMk cId="1025878921" sldId="286"/>
        </pc:sldMkLst>
      </pc:sldChg>
      <pc:sldChg chg="addSp modSp mod">
        <pc:chgData name="Josse Lueb" userId="86377c6d-7367-4481-90ee-951c16063c90" providerId="ADAL" clId="{1D7613F9-55C3-4E65-828D-DB5DFEAF8A5F}" dt="2026-01-06T15:50:17.742" v="285" actId="20577"/>
        <pc:sldMkLst>
          <pc:docMk/>
          <pc:sldMk cId="1422406311" sldId="287"/>
        </pc:sldMkLst>
        <pc:spChg chg="add mod">
          <ac:chgData name="Josse Lueb" userId="86377c6d-7367-4481-90ee-951c16063c90" providerId="ADAL" clId="{1D7613F9-55C3-4E65-828D-DB5DFEAF8A5F}" dt="2026-01-06T15:50:17.742" v="285" actId="20577"/>
          <ac:spMkLst>
            <pc:docMk/>
            <pc:sldMk cId="1422406311" sldId="287"/>
            <ac:spMk id="3" creationId="{F9BEEB70-747A-0088-96F1-AB1E25958DC3}"/>
          </ac:spMkLst>
        </pc:spChg>
        <pc:graphicFrameChg chg="mod modGraphic">
          <ac:chgData name="Josse Lueb" userId="86377c6d-7367-4481-90ee-951c16063c90" providerId="ADAL" clId="{1D7613F9-55C3-4E65-828D-DB5DFEAF8A5F}" dt="2026-01-06T15:45:40.217" v="117" actId="1076"/>
          <ac:graphicFrameMkLst>
            <pc:docMk/>
            <pc:sldMk cId="1422406311" sldId="287"/>
            <ac:graphicFrameMk id="43" creationId="{B6570A3A-752D-B1D3-2ACA-17810BAD6392}"/>
          </ac:graphicFrameMkLst>
        </pc:graphicFrameChg>
      </pc:sldChg>
      <pc:sldChg chg="addSp modSp mod">
        <pc:chgData name="Josse Lueb" userId="86377c6d-7367-4481-90ee-951c16063c90" providerId="ADAL" clId="{1D7613F9-55C3-4E65-828D-DB5DFEAF8A5F}" dt="2026-01-06T15:50:20.097" v="286"/>
        <pc:sldMkLst>
          <pc:docMk/>
          <pc:sldMk cId="3174682041" sldId="288"/>
        </pc:sldMkLst>
        <pc:spChg chg="add mod">
          <ac:chgData name="Josse Lueb" userId="86377c6d-7367-4481-90ee-951c16063c90" providerId="ADAL" clId="{1D7613F9-55C3-4E65-828D-DB5DFEAF8A5F}" dt="2026-01-06T15:50:20.097" v="286"/>
          <ac:spMkLst>
            <pc:docMk/>
            <pc:sldMk cId="3174682041" sldId="288"/>
            <ac:spMk id="3" creationId="{C73C4800-F1F6-3FDA-64BA-8AD5333B9D67}"/>
          </ac:spMkLst>
        </pc:spChg>
        <pc:graphicFrameChg chg="mod">
          <ac:chgData name="Josse Lueb" userId="86377c6d-7367-4481-90ee-951c16063c90" providerId="ADAL" clId="{1D7613F9-55C3-4E65-828D-DB5DFEAF8A5F}" dt="2026-01-06T15:45:46.377" v="118" actId="1076"/>
          <ac:graphicFrameMkLst>
            <pc:docMk/>
            <pc:sldMk cId="3174682041" sldId="288"/>
            <ac:graphicFrameMk id="43" creationId="{3F86267F-D87F-84D2-5F14-4ADB05374F1A}"/>
          </ac:graphicFrameMkLst>
        </pc:graphicFrameChg>
      </pc:sldChg>
      <pc:sldChg chg="addSp modSp mod">
        <pc:chgData name="Josse Lueb" userId="86377c6d-7367-4481-90ee-951c16063c90" providerId="ADAL" clId="{1D7613F9-55C3-4E65-828D-DB5DFEAF8A5F}" dt="2026-01-06T15:50:27.935" v="294" actId="20577"/>
        <pc:sldMkLst>
          <pc:docMk/>
          <pc:sldMk cId="1910664478" sldId="289"/>
        </pc:sldMkLst>
        <pc:spChg chg="add mod">
          <ac:chgData name="Josse Lueb" userId="86377c6d-7367-4481-90ee-951c16063c90" providerId="ADAL" clId="{1D7613F9-55C3-4E65-828D-DB5DFEAF8A5F}" dt="2026-01-06T15:50:27.935" v="294" actId="20577"/>
          <ac:spMkLst>
            <pc:docMk/>
            <pc:sldMk cId="1910664478" sldId="289"/>
            <ac:spMk id="3" creationId="{1A72FFDB-96EC-C65E-15FF-5B95886FA900}"/>
          </ac:spMkLst>
        </pc:spChg>
        <pc:graphicFrameChg chg="mod">
          <ac:chgData name="Josse Lueb" userId="86377c6d-7367-4481-90ee-951c16063c90" providerId="ADAL" clId="{1D7613F9-55C3-4E65-828D-DB5DFEAF8A5F}" dt="2026-01-06T15:45:57.639" v="120" actId="1076"/>
          <ac:graphicFrameMkLst>
            <pc:docMk/>
            <pc:sldMk cId="1910664478" sldId="289"/>
            <ac:graphicFrameMk id="43" creationId="{3F86267F-D87F-84D2-5F14-4ADB05374F1A}"/>
          </ac:graphicFrameMkLst>
        </pc:graphicFrameChg>
      </pc:sldChg>
      <pc:sldChg chg="addSp modSp mod">
        <pc:chgData name="Josse Lueb" userId="86377c6d-7367-4481-90ee-951c16063c90" providerId="ADAL" clId="{1D7613F9-55C3-4E65-828D-DB5DFEAF8A5F}" dt="2026-01-06T15:46:53.928" v="141" actId="20577"/>
        <pc:sldMkLst>
          <pc:docMk/>
          <pc:sldMk cId="4144041356" sldId="290"/>
        </pc:sldMkLst>
        <pc:spChg chg="add mod">
          <ac:chgData name="Josse Lueb" userId="86377c6d-7367-4481-90ee-951c16063c90" providerId="ADAL" clId="{1D7613F9-55C3-4E65-828D-DB5DFEAF8A5F}" dt="2026-01-06T15:46:53.928" v="141" actId="20577"/>
          <ac:spMkLst>
            <pc:docMk/>
            <pc:sldMk cId="4144041356" sldId="290"/>
            <ac:spMk id="4" creationId="{255AE6A1-0F18-3412-C80D-FBB3813147F2}"/>
          </ac:spMkLst>
        </pc:spChg>
      </pc:sldChg>
      <pc:sldChg chg="addSp modSp mod">
        <pc:chgData name="Josse Lueb" userId="86377c6d-7367-4481-90ee-951c16063c90" providerId="ADAL" clId="{1D7613F9-55C3-4E65-828D-DB5DFEAF8A5F}" dt="2026-01-06T15:50:31.448" v="295"/>
        <pc:sldMkLst>
          <pc:docMk/>
          <pc:sldMk cId="3835501643" sldId="291"/>
        </pc:sldMkLst>
        <pc:spChg chg="add mod">
          <ac:chgData name="Josse Lueb" userId="86377c6d-7367-4481-90ee-951c16063c90" providerId="ADAL" clId="{1D7613F9-55C3-4E65-828D-DB5DFEAF8A5F}" dt="2026-01-06T15:50:31.448" v="295"/>
          <ac:spMkLst>
            <pc:docMk/>
            <pc:sldMk cId="3835501643" sldId="291"/>
            <ac:spMk id="3" creationId="{682FAA94-8D2D-C689-FCED-E64D75B4E564}"/>
          </ac:spMkLst>
        </pc:spChg>
        <pc:graphicFrameChg chg="mod">
          <ac:chgData name="Josse Lueb" userId="86377c6d-7367-4481-90ee-951c16063c90" providerId="ADAL" clId="{1D7613F9-55C3-4E65-828D-DB5DFEAF8A5F}" dt="2026-01-06T15:45:51.646" v="119" actId="1076"/>
          <ac:graphicFrameMkLst>
            <pc:docMk/>
            <pc:sldMk cId="3835501643" sldId="291"/>
            <ac:graphicFrameMk id="43" creationId="{3F86267F-D87F-84D2-5F14-4ADB05374F1A}"/>
          </ac:graphicFrameMkLst>
        </pc:graphicFrameChg>
      </pc:sldChg>
      <pc:sldChg chg="addSp modSp mod">
        <pc:chgData name="Josse Lueb" userId="86377c6d-7367-4481-90ee-951c16063c90" providerId="ADAL" clId="{1D7613F9-55C3-4E65-828D-DB5DFEAF8A5F}" dt="2026-01-06T15:49:04.323" v="214" actId="20577"/>
        <pc:sldMkLst>
          <pc:docMk/>
          <pc:sldMk cId="2587290703" sldId="292"/>
        </pc:sldMkLst>
        <pc:spChg chg="add mod">
          <ac:chgData name="Josse Lueb" userId="86377c6d-7367-4481-90ee-951c16063c90" providerId="ADAL" clId="{1D7613F9-55C3-4E65-828D-DB5DFEAF8A5F}" dt="2026-01-06T15:49:04.323" v="214" actId="20577"/>
          <ac:spMkLst>
            <pc:docMk/>
            <pc:sldMk cId="2587290703" sldId="292"/>
            <ac:spMk id="3" creationId="{D09AC6FD-0070-F6C4-1331-A84C95387211}"/>
          </ac:spMkLst>
        </pc:spChg>
        <pc:graphicFrameChg chg="mod">
          <ac:chgData name="Josse Lueb" userId="86377c6d-7367-4481-90ee-951c16063c90" providerId="ADAL" clId="{1D7613F9-55C3-4E65-828D-DB5DFEAF8A5F}" dt="2026-01-06T15:44:42.409" v="105" actId="1076"/>
          <ac:graphicFrameMkLst>
            <pc:docMk/>
            <pc:sldMk cId="2587290703" sldId="292"/>
            <ac:graphicFrameMk id="43" creationId="{3F86267F-D87F-84D2-5F14-4ADB05374F1A}"/>
          </ac:graphicFrameMkLst>
        </pc:graphicFrameChg>
      </pc:sldChg>
      <pc:sldChg chg="modSp mod">
        <pc:chgData name="Josse Lueb" userId="86377c6d-7367-4481-90ee-951c16063c90" providerId="ADAL" clId="{1D7613F9-55C3-4E65-828D-DB5DFEAF8A5F}" dt="2026-01-05T07:20:10.119" v="99" actId="14100"/>
        <pc:sldMkLst>
          <pc:docMk/>
          <pc:sldMk cId="3894913880" sldId="295"/>
        </pc:sldMkLst>
        <pc:spChg chg="mod">
          <ac:chgData name="Josse Lueb" userId="86377c6d-7367-4481-90ee-951c16063c90" providerId="ADAL" clId="{1D7613F9-55C3-4E65-828D-DB5DFEAF8A5F}" dt="2026-01-05T07:20:10.119" v="99" actId="14100"/>
          <ac:spMkLst>
            <pc:docMk/>
            <pc:sldMk cId="3894913880" sldId="295"/>
            <ac:spMk id="6" creationId="{06ADE830-9809-1F84-6922-1E053AD33F3F}"/>
          </ac:spMkLst>
        </pc:spChg>
        <pc:spChg chg="mod">
          <ac:chgData name="Josse Lueb" userId="86377c6d-7367-4481-90ee-951c16063c90" providerId="ADAL" clId="{1D7613F9-55C3-4E65-828D-DB5DFEAF8A5F}" dt="2026-01-05T07:19:52.349" v="92" actId="20577"/>
          <ac:spMkLst>
            <pc:docMk/>
            <pc:sldMk cId="3894913880" sldId="295"/>
            <ac:spMk id="12" creationId="{0C72E038-944F-FA0D-5BCC-C66BF48044C8}"/>
          </ac:spMkLst>
        </pc:spChg>
      </pc:sldChg>
      <pc:sldChg chg="addSp delSp modSp mod">
        <pc:chgData name="Josse Lueb" userId="86377c6d-7367-4481-90ee-951c16063c90" providerId="ADAL" clId="{1D7613F9-55C3-4E65-828D-DB5DFEAF8A5F}" dt="2025-12-18T15:05:13.366" v="4" actId="1076"/>
        <pc:sldMkLst>
          <pc:docMk/>
          <pc:sldMk cId="4219924949" sldId="296"/>
        </pc:sldMkLst>
        <pc:spChg chg="mod">
          <ac:chgData name="Josse Lueb" userId="86377c6d-7367-4481-90ee-951c16063c90" providerId="ADAL" clId="{1D7613F9-55C3-4E65-828D-DB5DFEAF8A5F}" dt="2025-12-18T15:05:13.366" v="4" actId="1076"/>
          <ac:spMkLst>
            <pc:docMk/>
            <pc:sldMk cId="4219924949" sldId="296"/>
            <ac:spMk id="10" creationId="{9C87B9B2-F101-23EC-7A9A-5AC4368A22DA}"/>
          </ac:spMkLst>
        </pc:spChg>
        <pc:picChg chg="add mod">
          <ac:chgData name="Josse Lueb" userId="86377c6d-7367-4481-90ee-951c16063c90" providerId="ADAL" clId="{1D7613F9-55C3-4E65-828D-DB5DFEAF8A5F}" dt="2025-12-18T15:05:09.596" v="3"/>
          <ac:picMkLst>
            <pc:docMk/>
            <pc:sldMk cId="4219924949" sldId="296"/>
            <ac:picMk id="2" creationId="{11CB6323-3EF5-7A3F-F6A2-7DAF653E26F1}"/>
          </ac:picMkLst>
        </pc:picChg>
      </pc:sldChg>
      <pc:sldChg chg="addSp modSp add mod">
        <pc:chgData name="Josse Lueb" userId="86377c6d-7367-4481-90ee-951c16063c90" providerId="ADAL" clId="{1D7613F9-55C3-4E65-828D-DB5DFEAF8A5F}" dt="2026-01-06T15:50:03.588" v="275" actId="20577"/>
        <pc:sldMkLst>
          <pc:docMk/>
          <pc:sldMk cId="1481362985" sldId="297"/>
        </pc:sldMkLst>
        <pc:spChg chg="add mod">
          <ac:chgData name="Josse Lueb" userId="86377c6d-7367-4481-90ee-951c16063c90" providerId="ADAL" clId="{1D7613F9-55C3-4E65-828D-DB5DFEAF8A5F}" dt="2026-01-06T15:50:03.588" v="275" actId="20577"/>
          <ac:spMkLst>
            <pc:docMk/>
            <pc:sldMk cId="1481362985" sldId="297"/>
            <ac:spMk id="2" creationId="{9505C959-C55C-8DBC-FA8B-1582F22181D5}"/>
          </ac:spMkLst>
        </pc:spChg>
        <pc:graphicFrameChg chg="mod">
          <ac:chgData name="Josse Lueb" userId="86377c6d-7367-4481-90ee-951c16063c90" providerId="ADAL" clId="{1D7613F9-55C3-4E65-828D-DB5DFEAF8A5F}" dt="2026-01-06T15:45:32.308" v="115" actId="1076"/>
          <ac:graphicFrameMkLst>
            <pc:docMk/>
            <pc:sldMk cId="1481362985" sldId="297"/>
            <ac:graphicFrameMk id="43" creationId="{3F86267F-D87F-84D2-5F14-4ADB05374F1A}"/>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7EFF6-ED44-02EE-B781-705651F645B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94448C2-ACC1-AE2C-DFCA-21192C9375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24F906F-913E-F6EF-1E7E-910FE81FB37A}"/>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5" name="Tijdelijke aanduiding voor voettekst 4">
            <a:extLst>
              <a:ext uri="{FF2B5EF4-FFF2-40B4-BE49-F238E27FC236}">
                <a16:creationId xmlns:a16="http://schemas.microsoft.com/office/drawing/2014/main" id="{AF6EC354-8ED2-425E-15A8-42E61D6516E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D303F7F-D8C5-A93A-78B8-529B0F97D0D3}"/>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209561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1FDCF-B09E-028F-8CB9-D6310E1B6EE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66845C-F918-3D6F-B459-8A34D57598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9744D5C-F898-FFF8-5E27-E07D04FA5461}"/>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5" name="Tijdelijke aanduiding voor voettekst 4">
            <a:extLst>
              <a:ext uri="{FF2B5EF4-FFF2-40B4-BE49-F238E27FC236}">
                <a16:creationId xmlns:a16="http://schemas.microsoft.com/office/drawing/2014/main" id="{36CC6E2B-88B8-F831-0B1A-A873749DFC3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C088063-5503-ED87-E636-08DFF42007DB}"/>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1730144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01A590-1BD7-6977-C418-E746FF3D5C4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943BCD9-3C41-EDD2-B2D7-24C8818E6A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9E76581-38E9-42F1-DFF1-0A2532006087}"/>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5" name="Tijdelijke aanduiding voor voettekst 4">
            <a:extLst>
              <a:ext uri="{FF2B5EF4-FFF2-40B4-BE49-F238E27FC236}">
                <a16:creationId xmlns:a16="http://schemas.microsoft.com/office/drawing/2014/main" id="{A84C4643-A7AE-1F7A-281C-043051DF5A4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62E8593-A922-03F8-5D14-745C0FBDF9C0}"/>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1873402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3F6121-C4BA-1897-F0D5-39B9A188917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D4E79E8-3C50-2365-C6B7-FC15421ADD4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C1F2575-5820-97AE-8F2C-D3BBC91FC1B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C0085E2-63E3-F976-5018-4B5FC83A9B5A}"/>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6" name="Tijdelijke aanduiding voor voettekst 5">
            <a:extLst>
              <a:ext uri="{FF2B5EF4-FFF2-40B4-BE49-F238E27FC236}">
                <a16:creationId xmlns:a16="http://schemas.microsoft.com/office/drawing/2014/main" id="{4E02EEA4-5194-70EE-68BD-A4915873302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21F4F8A-2D18-A050-2216-259064C8A40F}"/>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1677116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8F853C-1D5A-3F5C-E854-3ED89F513D2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6FB7687-84F1-254D-6005-56216C6918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CDDDFFF-6CE5-0F31-7368-BD760713C5D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5C96617-FBB4-687A-29E1-28EF814EBE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58D49C-7184-B694-BD68-5F246B122E0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2DF5B6D-F054-145A-F2BA-6E3C6AAB38E2}"/>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8" name="Tijdelijke aanduiding voor voettekst 7">
            <a:extLst>
              <a:ext uri="{FF2B5EF4-FFF2-40B4-BE49-F238E27FC236}">
                <a16:creationId xmlns:a16="http://schemas.microsoft.com/office/drawing/2014/main" id="{FF42DD71-979A-CBAF-89B5-1C50950095A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9C8D00B-B82A-4818-9B76-F07F966C5BEB}"/>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1409781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B424E2-71F1-A940-38DD-E0FADDE66A2D}"/>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9095036-21FB-31C1-95AE-D14DCCEA8993}"/>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4" name="Tijdelijke aanduiding voor voettekst 3">
            <a:extLst>
              <a:ext uri="{FF2B5EF4-FFF2-40B4-BE49-F238E27FC236}">
                <a16:creationId xmlns:a16="http://schemas.microsoft.com/office/drawing/2014/main" id="{E2167EBC-65ED-075C-D2D1-462DA61F43E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7691F55-99A1-6583-5209-D9AAAD360583}"/>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67411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10F0056-EBCF-C718-C642-F6DE15AEE04A}"/>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3" name="Tijdelijke aanduiding voor voettekst 2">
            <a:extLst>
              <a:ext uri="{FF2B5EF4-FFF2-40B4-BE49-F238E27FC236}">
                <a16:creationId xmlns:a16="http://schemas.microsoft.com/office/drawing/2014/main" id="{A7DFD5F3-3DE4-6591-F9F1-41DCE3F56066}"/>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FC0BBF6-7EC0-4CD7-7FDE-59ADC8F90892}"/>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368101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208831-8F8B-3107-D1A0-701ABD1820A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6D89840-253D-0255-B33E-EFEDB1C517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3F806177-1C0D-B621-4D77-95CE470BC1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AD95553-EDD6-37B3-8DC3-096851842355}"/>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6" name="Tijdelijke aanduiding voor voettekst 5">
            <a:extLst>
              <a:ext uri="{FF2B5EF4-FFF2-40B4-BE49-F238E27FC236}">
                <a16:creationId xmlns:a16="http://schemas.microsoft.com/office/drawing/2014/main" id="{9234B04E-44CC-5C18-0DFF-57BF7281960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ACF000F-8128-784A-F75B-E9BEEE033089}"/>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3582298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1910BA-4B3F-ADDC-4946-076018E7098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33DCC2A-07CE-0299-B2B8-5A96A0F06D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76C7A55-57CC-AD24-DB48-154410974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EFD52C9-EC0F-C2FB-2E16-E2A1DF41B1CA}"/>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6" name="Tijdelijke aanduiding voor voettekst 5">
            <a:extLst>
              <a:ext uri="{FF2B5EF4-FFF2-40B4-BE49-F238E27FC236}">
                <a16:creationId xmlns:a16="http://schemas.microsoft.com/office/drawing/2014/main" id="{4BE1E4AC-29B1-8954-8373-6C518AA39C9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CEFC739-F82E-09F6-ADFF-1756E5047AE5}"/>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3323733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EFEF2E-1CAC-8746-4195-2F1A450DF4E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D237E63-941D-6D8C-8B8F-E065943CCE0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5228EA8-DE1A-F46B-C594-024A8E9601F5}"/>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5" name="Tijdelijke aanduiding voor voettekst 4">
            <a:extLst>
              <a:ext uri="{FF2B5EF4-FFF2-40B4-BE49-F238E27FC236}">
                <a16:creationId xmlns:a16="http://schemas.microsoft.com/office/drawing/2014/main" id="{21240687-F1F8-0C9C-1430-F32198DE6EA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EB6BD01-1A9A-957F-4BB7-310D829A45BE}"/>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740491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E81F407-88D6-EAB4-C54D-B027DB1E8C4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DB57779-866D-4010-0195-6AA53466142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C059A98-7BA7-B9A1-BC28-058E5E58A9BB}"/>
              </a:ext>
            </a:extLst>
          </p:cNvPr>
          <p:cNvSpPr>
            <a:spLocks noGrp="1"/>
          </p:cNvSpPr>
          <p:nvPr>
            <p:ph type="dt" sz="half" idx="10"/>
          </p:nvPr>
        </p:nvSpPr>
        <p:spPr/>
        <p:txBody>
          <a:bodyPr/>
          <a:lstStyle/>
          <a:p>
            <a:fld id="{CD1CA639-9E5B-4BF0-BC81-FFDBEC5A6EA4}" type="datetimeFigureOut">
              <a:rPr lang="nl-NL" smtClean="0"/>
              <a:t>6-1-2026</a:t>
            </a:fld>
            <a:endParaRPr lang="nl-NL"/>
          </a:p>
        </p:txBody>
      </p:sp>
      <p:sp>
        <p:nvSpPr>
          <p:cNvPr id="5" name="Tijdelijke aanduiding voor voettekst 4">
            <a:extLst>
              <a:ext uri="{FF2B5EF4-FFF2-40B4-BE49-F238E27FC236}">
                <a16:creationId xmlns:a16="http://schemas.microsoft.com/office/drawing/2014/main" id="{3C1ACF2C-CC20-2789-8743-056BE4B30F6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3D99644-D6FE-CBBA-F0A6-A084042523EB}"/>
              </a:ext>
            </a:extLst>
          </p:cNvPr>
          <p:cNvSpPr>
            <a:spLocks noGrp="1"/>
          </p:cNvSpPr>
          <p:nvPr>
            <p:ph type="sldNum" sz="quarter" idx="12"/>
          </p:nvPr>
        </p:nvSpPr>
        <p:spPr/>
        <p:txBody>
          <a:bodyPr/>
          <a:lstStyle/>
          <a:p>
            <a:fld id="{FDFC60E2-2110-4E25-A518-2A89850EC9B7}" type="slidenum">
              <a:rPr lang="nl-NL" smtClean="0"/>
              <a:t>‹nr.›</a:t>
            </a:fld>
            <a:endParaRPr lang="nl-NL"/>
          </a:p>
        </p:txBody>
      </p:sp>
    </p:spTree>
    <p:extLst>
      <p:ext uri="{BB962C8B-B14F-4D97-AF65-F5344CB8AC3E}">
        <p14:creationId xmlns:p14="http://schemas.microsoft.com/office/powerpoint/2010/main" val="4244774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ni+ gids 2">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5042D19-05DC-78ED-C9AA-4BA7E56CC428}"/>
              </a:ext>
            </a:extLst>
          </p:cNvPr>
          <p:cNvSpPr/>
          <p:nvPr userDrawn="1"/>
        </p:nvSpPr>
        <p:spPr>
          <a:xfrm>
            <a:off x="1" y="0"/>
            <a:ext cx="5180921" cy="6858000"/>
          </a:xfrm>
          <a:prstGeom prst="rect">
            <a:avLst/>
          </a:prstGeom>
          <a:solidFill>
            <a:srgbClr val="F5F5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33"/>
          </a:p>
        </p:txBody>
      </p:sp>
      <p:pic>
        <p:nvPicPr>
          <p:cNvPr id="1026" name="Picture 2" descr="Voorbeeld van afbeelding">
            <a:extLst>
              <a:ext uri="{FF2B5EF4-FFF2-40B4-BE49-F238E27FC236}">
                <a16:creationId xmlns:a16="http://schemas.microsoft.com/office/drawing/2014/main" id="{1C5935FD-DA55-20FD-F8E3-05CDD44EB541}"/>
              </a:ext>
            </a:extLst>
          </p:cNvPr>
          <p:cNvPicPr>
            <a:picLocks noChangeAspect="1" noChangeArrowheads="1"/>
          </p:cNvPicPr>
          <p:nvPr userDrawn="1"/>
        </p:nvPicPr>
        <p:blipFill>
          <a:blip r:embed="rId2">
            <a:alphaModFix amt="38000"/>
            <a:extLst>
              <a:ext uri="{28A0092B-C50C-407E-A947-70E740481C1C}">
                <a14:useLocalDpi xmlns:a14="http://schemas.microsoft.com/office/drawing/2010/main" val="0"/>
              </a:ext>
            </a:extLst>
          </a:blip>
          <a:srcRect/>
          <a:stretch>
            <a:fillRect/>
          </a:stretch>
        </p:blipFill>
        <p:spPr bwMode="auto">
          <a:xfrm>
            <a:off x="5716063" y="4502380"/>
            <a:ext cx="7601966" cy="29435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67914DD-8B39-4C21-7590-FB499892CC8B}"/>
              </a:ext>
            </a:extLst>
          </p:cNvPr>
          <p:cNvSpPr>
            <a:spLocks noGrp="1"/>
          </p:cNvSpPr>
          <p:nvPr>
            <p:ph type="title" hasCustomPrompt="1"/>
          </p:nvPr>
        </p:nvSpPr>
        <p:spPr>
          <a:xfrm>
            <a:off x="1" y="0"/>
            <a:ext cx="12192000" cy="1175163"/>
          </a:xfrm>
          <a:solidFill>
            <a:srgbClr val="492C64"/>
          </a:solidFill>
          <a:ln>
            <a:noFill/>
          </a:ln>
        </p:spPr>
        <p:txBody>
          <a:bodyPr>
            <a:normAutofit/>
          </a:bodyPr>
          <a:lstStyle>
            <a:lvl1pPr algn="ctr">
              <a:defRPr sz="2903" b="1">
                <a:solidFill>
                  <a:srgbClr val="F5821F"/>
                </a:solidFill>
              </a:defRPr>
            </a:lvl1pPr>
          </a:lstStyle>
          <a:p>
            <a:r>
              <a:rPr lang="en-US" dirty="0"/>
              <a:t>Naam boni+ programma</a:t>
            </a:r>
            <a:endParaRPr lang="en-NL" dirty="0"/>
          </a:p>
        </p:txBody>
      </p:sp>
      <p:sp>
        <p:nvSpPr>
          <p:cNvPr id="8" name="Picture Placeholder 7">
            <a:extLst>
              <a:ext uri="{FF2B5EF4-FFF2-40B4-BE49-F238E27FC236}">
                <a16:creationId xmlns:a16="http://schemas.microsoft.com/office/drawing/2014/main" id="{26FFDBA5-30B5-C820-D128-14CAE7664C2A}"/>
              </a:ext>
            </a:extLst>
          </p:cNvPr>
          <p:cNvSpPr>
            <a:spLocks noGrp="1"/>
          </p:cNvSpPr>
          <p:nvPr>
            <p:ph type="pic" sz="quarter" idx="10" hasCustomPrompt="1"/>
          </p:nvPr>
        </p:nvSpPr>
        <p:spPr>
          <a:xfrm>
            <a:off x="838201" y="1471458"/>
            <a:ext cx="4114801" cy="2839821"/>
          </a:xfrm>
          <a:ln>
            <a:noFill/>
          </a:ln>
        </p:spPr>
        <p:txBody>
          <a:bodyPr>
            <a:normAutofit/>
          </a:bodyPr>
          <a:lstStyle>
            <a:lvl1pPr marL="0" indent="0">
              <a:buNone/>
              <a:defRPr sz="1432"/>
            </a:lvl1pPr>
          </a:lstStyle>
          <a:p>
            <a:r>
              <a:rPr lang="en-US" dirty="0"/>
              <a:t>Klik op het logo </a:t>
            </a:r>
            <a:r>
              <a:rPr lang="en-US" dirty="0" err="1"/>
              <a:t>hier</a:t>
            </a:r>
            <a:r>
              <a:rPr lang="en-US" dirty="0"/>
              <a:t> </a:t>
            </a:r>
            <a:r>
              <a:rPr lang="en-US" dirty="0" err="1"/>
              <a:t>onder</a:t>
            </a:r>
            <a:r>
              <a:rPr lang="en-US" dirty="0"/>
              <a:t> om je </a:t>
            </a:r>
            <a:r>
              <a:rPr lang="en-US" dirty="0" err="1"/>
              <a:t>afbeelding</a:t>
            </a:r>
            <a:r>
              <a:rPr lang="en-US" dirty="0"/>
              <a:t>/</a:t>
            </a:r>
            <a:r>
              <a:rPr lang="en-US" dirty="0" err="1"/>
              <a:t>foto</a:t>
            </a:r>
            <a:r>
              <a:rPr lang="en-US" dirty="0"/>
              <a:t> </a:t>
            </a:r>
            <a:r>
              <a:rPr lang="en-US" dirty="0" err="1"/>
              <a:t>hier</a:t>
            </a:r>
            <a:r>
              <a:rPr lang="en-US" dirty="0"/>
              <a:t> te </a:t>
            </a:r>
            <a:r>
              <a:rPr lang="en-US" dirty="0" err="1"/>
              <a:t>plaatsen</a:t>
            </a:r>
            <a:r>
              <a:rPr lang="en-US" dirty="0"/>
              <a:t>.</a:t>
            </a:r>
            <a:endParaRPr lang="en-NL" dirty="0"/>
          </a:p>
        </p:txBody>
      </p:sp>
      <p:sp>
        <p:nvSpPr>
          <p:cNvPr id="38" name="Text Placeholder 37">
            <a:extLst>
              <a:ext uri="{FF2B5EF4-FFF2-40B4-BE49-F238E27FC236}">
                <a16:creationId xmlns:a16="http://schemas.microsoft.com/office/drawing/2014/main" id="{ABCDF362-8AE2-FCCD-6D1F-5C1C28F6667C}"/>
              </a:ext>
            </a:extLst>
          </p:cNvPr>
          <p:cNvSpPr>
            <a:spLocks noGrp="1"/>
          </p:cNvSpPr>
          <p:nvPr>
            <p:ph type="body" sz="quarter" idx="11" hasCustomPrompt="1"/>
          </p:nvPr>
        </p:nvSpPr>
        <p:spPr>
          <a:xfrm>
            <a:off x="5300398" y="1473960"/>
            <a:ext cx="6053403" cy="796584"/>
          </a:xfrm>
        </p:spPr>
        <p:txBody>
          <a:bodyPr>
            <a:normAutofit/>
          </a:bodyPr>
          <a:lstStyle>
            <a:lvl1pPr marL="0" indent="0">
              <a:buNone/>
              <a:defRPr sz="1452" b="1" i="1">
                <a:solidFill>
                  <a:srgbClr val="492C64"/>
                </a:solidFill>
              </a:defRPr>
            </a:lvl1pPr>
          </a:lstStyle>
          <a:p>
            <a:pPr lvl="0"/>
            <a:r>
              <a:rPr lang="en-US" dirty="0"/>
              <a:t>Korte </a:t>
            </a:r>
            <a:r>
              <a:rPr lang="en-US" dirty="0" err="1"/>
              <a:t>pakkende</a:t>
            </a:r>
            <a:r>
              <a:rPr lang="en-US" dirty="0"/>
              <a:t> </a:t>
            </a:r>
            <a:r>
              <a:rPr lang="en-US" dirty="0" err="1"/>
              <a:t>inleiding</a:t>
            </a:r>
            <a:r>
              <a:rPr lang="en-US" dirty="0"/>
              <a:t> van </a:t>
            </a:r>
            <a:r>
              <a:rPr lang="en-US" dirty="0" err="1"/>
              <a:t>één</a:t>
            </a:r>
            <a:r>
              <a:rPr lang="en-US" dirty="0"/>
              <a:t> of twee </a:t>
            </a:r>
            <a:r>
              <a:rPr lang="en-US" dirty="0" err="1"/>
              <a:t>zinnen</a:t>
            </a:r>
            <a:r>
              <a:rPr lang="en-US" dirty="0"/>
              <a:t>. </a:t>
            </a:r>
            <a:br>
              <a:rPr lang="en-US" dirty="0"/>
            </a:br>
            <a:endParaRPr lang="en-US" dirty="0"/>
          </a:p>
        </p:txBody>
      </p:sp>
      <p:sp>
        <p:nvSpPr>
          <p:cNvPr id="40" name="Text Placeholder 39">
            <a:extLst>
              <a:ext uri="{FF2B5EF4-FFF2-40B4-BE49-F238E27FC236}">
                <a16:creationId xmlns:a16="http://schemas.microsoft.com/office/drawing/2014/main" id="{DE348BB4-703A-5E66-F904-404148291B56}"/>
              </a:ext>
            </a:extLst>
          </p:cNvPr>
          <p:cNvSpPr>
            <a:spLocks noGrp="1"/>
          </p:cNvSpPr>
          <p:nvPr>
            <p:ph type="body" sz="quarter" idx="12" hasCustomPrompt="1"/>
          </p:nvPr>
        </p:nvSpPr>
        <p:spPr>
          <a:xfrm>
            <a:off x="5300398" y="2467952"/>
            <a:ext cx="6053403" cy="3667093"/>
          </a:xfrm>
        </p:spPr>
        <p:txBody>
          <a:bodyPr>
            <a:normAutofit/>
          </a:bodyPr>
          <a:lstStyle>
            <a:lvl1pPr marL="0" indent="0">
              <a:buNone/>
              <a:defRPr sz="1452"/>
            </a:lvl1pPr>
          </a:lstStyle>
          <a:p>
            <a:pPr lvl="0"/>
            <a:r>
              <a:rPr lang="en-US" dirty="0" err="1"/>
              <a:t>Wervende</a:t>
            </a:r>
            <a:r>
              <a:rPr lang="en-US" dirty="0"/>
              <a:t> </a:t>
            </a:r>
            <a:r>
              <a:rPr lang="en-US" dirty="0" err="1"/>
              <a:t>tekst</a:t>
            </a:r>
            <a:r>
              <a:rPr lang="en-US" dirty="0"/>
              <a:t> om leerlingen te </a:t>
            </a:r>
            <a:r>
              <a:rPr lang="en-US" dirty="0" err="1"/>
              <a:t>enthousiasmeren</a:t>
            </a:r>
            <a:r>
              <a:rPr lang="en-US" dirty="0"/>
              <a:t> voor je </a:t>
            </a:r>
            <a:r>
              <a:rPr lang="en-US" dirty="0" err="1"/>
              <a:t>programma</a:t>
            </a:r>
            <a:r>
              <a:rPr lang="en-US" dirty="0"/>
              <a:t>. Let op: de </a:t>
            </a:r>
            <a:r>
              <a:rPr lang="en-US" dirty="0" err="1"/>
              <a:t>lettergrootte</a:t>
            </a:r>
            <a:r>
              <a:rPr lang="en-US" dirty="0"/>
              <a:t> </a:t>
            </a:r>
            <a:r>
              <a:rPr lang="en-US" dirty="0" err="1"/>
              <a:t>moet</a:t>
            </a:r>
            <a:r>
              <a:rPr lang="en-US" dirty="0"/>
              <a:t> 16 </a:t>
            </a:r>
            <a:r>
              <a:rPr lang="en-US" dirty="0" err="1"/>
              <a:t>blijven</a:t>
            </a:r>
            <a:r>
              <a:rPr lang="en-US" dirty="0"/>
              <a:t>.</a:t>
            </a:r>
            <a:endParaRPr lang="en-NL" dirty="0"/>
          </a:p>
        </p:txBody>
      </p:sp>
      <p:sp>
        <p:nvSpPr>
          <p:cNvPr id="48" name="Footer Placeholder 47">
            <a:extLst>
              <a:ext uri="{FF2B5EF4-FFF2-40B4-BE49-F238E27FC236}">
                <a16:creationId xmlns:a16="http://schemas.microsoft.com/office/drawing/2014/main" id="{893BC366-64D0-D44C-01FD-657263AE6CB2}"/>
              </a:ext>
            </a:extLst>
          </p:cNvPr>
          <p:cNvSpPr>
            <a:spLocks noGrp="1"/>
          </p:cNvSpPr>
          <p:nvPr>
            <p:ph type="ftr" sz="quarter" idx="14"/>
          </p:nvPr>
        </p:nvSpPr>
        <p:spPr/>
        <p:txBody>
          <a:bodyPr/>
          <a:lstStyle/>
          <a:p>
            <a:r>
              <a:rPr lang="en-US" dirty="0"/>
              <a:t>Boni+ gids 2023-2024</a:t>
            </a:r>
            <a:endParaRPr lang="en-NL" dirty="0"/>
          </a:p>
        </p:txBody>
      </p:sp>
      <p:sp>
        <p:nvSpPr>
          <p:cNvPr id="49" name="Slide Number Placeholder 48">
            <a:extLst>
              <a:ext uri="{FF2B5EF4-FFF2-40B4-BE49-F238E27FC236}">
                <a16:creationId xmlns:a16="http://schemas.microsoft.com/office/drawing/2014/main" id="{4EFC5A92-7008-A3D6-82B6-9F17821E916C}"/>
              </a:ext>
            </a:extLst>
          </p:cNvPr>
          <p:cNvSpPr>
            <a:spLocks noGrp="1"/>
          </p:cNvSpPr>
          <p:nvPr>
            <p:ph type="sldNum" sz="quarter" idx="15"/>
          </p:nvPr>
        </p:nvSpPr>
        <p:spPr/>
        <p:txBody>
          <a:bodyPr/>
          <a:lstStyle/>
          <a:p>
            <a:fld id="{A43973BF-B378-4736-8CF1-FD306015FC32}" type="slidenum">
              <a:rPr lang="en-NL" smtClean="0"/>
              <a:t>‹nr.›</a:t>
            </a:fld>
            <a:endParaRPr lang="en-NL" dirty="0"/>
          </a:p>
        </p:txBody>
      </p:sp>
      <p:sp>
        <p:nvSpPr>
          <p:cNvPr id="3" name="Date Placeholder 2">
            <a:extLst>
              <a:ext uri="{FF2B5EF4-FFF2-40B4-BE49-F238E27FC236}">
                <a16:creationId xmlns:a16="http://schemas.microsoft.com/office/drawing/2014/main" id="{2C87465C-2CD9-C202-AB6C-6DC389EAC59E}"/>
              </a:ext>
            </a:extLst>
          </p:cNvPr>
          <p:cNvSpPr>
            <a:spLocks noGrp="1"/>
          </p:cNvSpPr>
          <p:nvPr>
            <p:ph type="dt" sz="half" idx="16"/>
          </p:nvPr>
        </p:nvSpPr>
        <p:spPr/>
        <p:txBody>
          <a:bodyPr/>
          <a:lstStyle/>
          <a:p>
            <a:fld id="{4D0AB1B7-60F2-46EB-8002-E4F86BC72062}" type="datetime8">
              <a:rPr lang="en-NL" smtClean="0"/>
              <a:t>01/06/2026 16:43</a:t>
            </a:fld>
            <a:endParaRPr lang="en-NL" dirty="0"/>
          </a:p>
        </p:txBody>
      </p:sp>
    </p:spTree>
    <p:extLst>
      <p:ext uri="{BB962C8B-B14F-4D97-AF65-F5344CB8AC3E}">
        <p14:creationId xmlns:p14="http://schemas.microsoft.com/office/powerpoint/2010/main" val="3126383990"/>
      </p:ext>
    </p:extLst>
  </p:cSld>
  <p:clrMapOvr>
    <a:masterClrMapping/>
  </p:clrMapOvr>
  <p:extLst>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7E0F7E4-0472-7965-020E-488B65165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FFFF3E8-FF62-2217-22AA-A8BF17D89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6C6806B-178A-1AC7-ACF0-6F6783A50B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1CA639-9E5B-4BF0-BC81-FFDBEC5A6EA4}" type="datetimeFigureOut">
              <a:rPr lang="nl-NL" smtClean="0"/>
              <a:t>6-1-2026</a:t>
            </a:fld>
            <a:endParaRPr lang="nl-NL"/>
          </a:p>
        </p:txBody>
      </p:sp>
      <p:sp>
        <p:nvSpPr>
          <p:cNvPr id="5" name="Tijdelijke aanduiding voor voettekst 4">
            <a:extLst>
              <a:ext uri="{FF2B5EF4-FFF2-40B4-BE49-F238E27FC236}">
                <a16:creationId xmlns:a16="http://schemas.microsoft.com/office/drawing/2014/main" id="{EE2912C3-26F8-5D96-02B0-4B51E8C9E8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9E56511-F297-2A99-83C1-51641EF4FC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FC60E2-2110-4E25-A518-2A89850EC9B7}" type="slidenum">
              <a:rPr lang="nl-NL" smtClean="0"/>
              <a:t>‹nr.›</a:t>
            </a:fld>
            <a:endParaRPr lang="nl-NL"/>
          </a:p>
        </p:txBody>
      </p:sp>
    </p:spTree>
    <p:extLst>
      <p:ext uri="{BB962C8B-B14F-4D97-AF65-F5344CB8AC3E}">
        <p14:creationId xmlns:p14="http://schemas.microsoft.com/office/powerpoint/2010/main" val="376802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forms.office.com/e/Ueked2g4g9" TargetMode="External"/><Relationship Id="rId2" Type="http://schemas.openxmlformats.org/officeDocument/2006/relationships/hyperlink" Target="mailto:boniplus@boni.nl"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mailto:m.deruiter@boni.nl" TargetMode="External"/><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08B90D-4D09-F74B-1CBA-F8CB90FBD46D}"/>
              </a:ext>
            </a:extLst>
          </p:cNvPr>
          <p:cNvSpPr>
            <a:spLocks noGrp="1"/>
          </p:cNvSpPr>
          <p:nvPr>
            <p:ph type="ctrTitle"/>
          </p:nvPr>
        </p:nvSpPr>
        <p:spPr>
          <a:xfrm>
            <a:off x="1913741" y="1122364"/>
            <a:ext cx="8304513" cy="2387600"/>
          </a:xfrm>
        </p:spPr>
        <p:txBody>
          <a:bodyPr/>
          <a:lstStyle/>
          <a:p>
            <a:endParaRPr lang="nl-NL"/>
          </a:p>
        </p:txBody>
      </p:sp>
      <p:sp>
        <p:nvSpPr>
          <p:cNvPr id="3" name="Ondertitel 2">
            <a:extLst>
              <a:ext uri="{FF2B5EF4-FFF2-40B4-BE49-F238E27FC236}">
                <a16:creationId xmlns:a16="http://schemas.microsoft.com/office/drawing/2014/main" id="{9004D938-718A-A0E0-CECB-730147DB3514}"/>
              </a:ext>
            </a:extLst>
          </p:cNvPr>
          <p:cNvSpPr>
            <a:spLocks noGrp="1"/>
          </p:cNvSpPr>
          <p:nvPr>
            <p:ph type="subTitle" idx="1"/>
          </p:nvPr>
        </p:nvSpPr>
        <p:spPr>
          <a:xfrm>
            <a:off x="2405772" y="3602039"/>
            <a:ext cx="7327512" cy="1655762"/>
          </a:xfrm>
        </p:spPr>
        <p:txBody>
          <a:bodyPr/>
          <a:lstStyle/>
          <a:p>
            <a:endParaRPr lang="nl-NL"/>
          </a:p>
        </p:txBody>
      </p:sp>
      <p:pic>
        <p:nvPicPr>
          <p:cNvPr id="5" name="Afbeelding 4">
            <a:extLst>
              <a:ext uri="{FF2B5EF4-FFF2-40B4-BE49-F238E27FC236}">
                <a16:creationId xmlns:a16="http://schemas.microsoft.com/office/drawing/2014/main" id="{4F031A1A-3E12-DCE3-EE8B-359AEF89F6DF}"/>
              </a:ext>
            </a:extLst>
          </p:cNvPr>
          <p:cNvPicPr>
            <a:picLocks noChangeAspect="1"/>
          </p:cNvPicPr>
          <p:nvPr/>
        </p:nvPicPr>
        <p:blipFill>
          <a:blip r:embed="rId2"/>
          <a:stretch>
            <a:fillRect/>
          </a:stretch>
        </p:blipFill>
        <p:spPr>
          <a:xfrm>
            <a:off x="1175694" y="657722"/>
            <a:ext cx="9770016" cy="5489606"/>
          </a:xfrm>
          <a:prstGeom prst="rect">
            <a:avLst/>
          </a:prstGeom>
        </p:spPr>
      </p:pic>
      <p:sp>
        <p:nvSpPr>
          <p:cNvPr id="6" name="Tekstvak 5">
            <a:extLst>
              <a:ext uri="{FF2B5EF4-FFF2-40B4-BE49-F238E27FC236}">
                <a16:creationId xmlns:a16="http://schemas.microsoft.com/office/drawing/2014/main" id="{06ADE830-9809-1F84-6922-1E053AD33F3F}"/>
              </a:ext>
            </a:extLst>
          </p:cNvPr>
          <p:cNvSpPr txBox="1">
            <a:spLocks/>
          </p:cNvSpPr>
          <p:nvPr/>
        </p:nvSpPr>
        <p:spPr>
          <a:xfrm>
            <a:off x="8270951" y="4860997"/>
            <a:ext cx="1013094" cy="533095"/>
          </a:xfrm>
          <a:prstGeom prst="rect">
            <a:avLst/>
          </a:prstGeom>
          <a:solidFill>
            <a:schemeClr val="bg1"/>
          </a:solidFill>
        </p:spPr>
        <p:txBody>
          <a:bodyPr wrap="square" rtlCol="0">
            <a:spAutoFit/>
          </a:bodyPr>
          <a:lstStyle/>
          <a:p>
            <a:r>
              <a:rPr lang="nl-NL" sz="2864" b="1" dirty="0">
                <a:solidFill>
                  <a:srgbClr val="4B2A5E"/>
                </a:solidFill>
              </a:rPr>
              <a:t>2025</a:t>
            </a:r>
          </a:p>
        </p:txBody>
      </p:sp>
      <p:sp>
        <p:nvSpPr>
          <p:cNvPr id="7" name="Tekstvak 6">
            <a:extLst>
              <a:ext uri="{FF2B5EF4-FFF2-40B4-BE49-F238E27FC236}">
                <a16:creationId xmlns:a16="http://schemas.microsoft.com/office/drawing/2014/main" id="{93382AC6-9864-1FA5-6EB3-6D12356F8ADD}"/>
              </a:ext>
            </a:extLst>
          </p:cNvPr>
          <p:cNvSpPr txBox="1"/>
          <p:nvPr/>
        </p:nvSpPr>
        <p:spPr>
          <a:xfrm>
            <a:off x="8271310" y="5425903"/>
            <a:ext cx="898165" cy="429601"/>
          </a:xfrm>
          <a:prstGeom prst="rect">
            <a:avLst/>
          </a:prstGeom>
          <a:solidFill>
            <a:schemeClr val="bg1"/>
          </a:solidFill>
        </p:spPr>
        <p:txBody>
          <a:bodyPr wrap="none" tIns="0" bIns="0" rtlCol="0">
            <a:noAutofit/>
          </a:bodyPr>
          <a:lstStyle/>
          <a:p>
            <a:r>
              <a:rPr lang="nl-NL" sz="2864" b="1" dirty="0">
                <a:solidFill>
                  <a:srgbClr val="4B2A5E"/>
                </a:solidFill>
              </a:rPr>
              <a:t>2026</a:t>
            </a:r>
          </a:p>
        </p:txBody>
      </p:sp>
      <p:sp>
        <p:nvSpPr>
          <p:cNvPr id="8" name="Rechthoek 7">
            <a:extLst>
              <a:ext uri="{FF2B5EF4-FFF2-40B4-BE49-F238E27FC236}">
                <a16:creationId xmlns:a16="http://schemas.microsoft.com/office/drawing/2014/main" id="{C1CE6A38-6FE8-66E2-6097-88EF2666DD81}"/>
              </a:ext>
            </a:extLst>
          </p:cNvPr>
          <p:cNvSpPr/>
          <p:nvPr/>
        </p:nvSpPr>
        <p:spPr>
          <a:xfrm>
            <a:off x="1949647" y="1694201"/>
            <a:ext cx="8039718" cy="10197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432"/>
          </a:p>
        </p:txBody>
      </p:sp>
      <p:sp>
        <p:nvSpPr>
          <p:cNvPr id="9" name="Rechthoek 8">
            <a:extLst>
              <a:ext uri="{FF2B5EF4-FFF2-40B4-BE49-F238E27FC236}">
                <a16:creationId xmlns:a16="http://schemas.microsoft.com/office/drawing/2014/main" id="{E1781FA6-0A68-0B71-39E1-4D8D090884F4}"/>
              </a:ext>
            </a:extLst>
          </p:cNvPr>
          <p:cNvSpPr/>
          <p:nvPr/>
        </p:nvSpPr>
        <p:spPr>
          <a:xfrm>
            <a:off x="3162342" y="1600201"/>
            <a:ext cx="1425556" cy="123254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432"/>
          </a:p>
        </p:txBody>
      </p:sp>
      <p:sp>
        <p:nvSpPr>
          <p:cNvPr id="4" name="Tekstvak 3">
            <a:extLst>
              <a:ext uri="{FF2B5EF4-FFF2-40B4-BE49-F238E27FC236}">
                <a16:creationId xmlns:a16="http://schemas.microsoft.com/office/drawing/2014/main" id="{A6C6D7E0-C15C-9DC2-95CD-898EBA0476A8}"/>
              </a:ext>
            </a:extLst>
          </p:cNvPr>
          <p:cNvSpPr txBox="1"/>
          <p:nvPr/>
        </p:nvSpPr>
        <p:spPr>
          <a:xfrm>
            <a:off x="4159883" y="1387281"/>
            <a:ext cx="5124162" cy="1782026"/>
          </a:xfrm>
          <a:prstGeom prst="rect">
            <a:avLst/>
          </a:prstGeom>
          <a:noFill/>
        </p:spPr>
        <p:txBody>
          <a:bodyPr wrap="square" rtlCol="0">
            <a:spAutoFit/>
          </a:bodyPr>
          <a:lstStyle/>
          <a:p>
            <a:r>
              <a:rPr lang="nl-NL" sz="10980" b="1">
                <a:solidFill>
                  <a:srgbClr val="F5821F"/>
                </a:solidFill>
                <a:latin typeface="Arial Black" panose="020B0A04020102020204" pitchFamily="34" charset="0"/>
              </a:rPr>
              <a:t>BONI+</a:t>
            </a:r>
          </a:p>
        </p:txBody>
      </p:sp>
      <p:sp>
        <p:nvSpPr>
          <p:cNvPr id="10" name="Tekstvak 9">
            <a:extLst>
              <a:ext uri="{FF2B5EF4-FFF2-40B4-BE49-F238E27FC236}">
                <a16:creationId xmlns:a16="http://schemas.microsoft.com/office/drawing/2014/main" id="{A330A992-2C0C-1EDF-9166-FC3891F5B353}"/>
              </a:ext>
            </a:extLst>
          </p:cNvPr>
          <p:cNvSpPr txBox="1">
            <a:spLocks/>
          </p:cNvSpPr>
          <p:nvPr/>
        </p:nvSpPr>
        <p:spPr>
          <a:xfrm>
            <a:off x="4290370" y="3573659"/>
            <a:ext cx="2253842" cy="523562"/>
          </a:xfrm>
          <a:prstGeom prst="rect">
            <a:avLst/>
          </a:prstGeom>
          <a:noFill/>
        </p:spPr>
        <p:txBody>
          <a:bodyPr wrap="square" lIns="82953" tIns="41476" rIns="82953" bIns="41476" rtlCol="0" anchor="t">
            <a:spAutoFit/>
          </a:bodyPr>
          <a:lstStyle/>
          <a:p>
            <a:r>
              <a:rPr lang="nl-NL" sz="2858" b="1" dirty="0">
                <a:solidFill>
                  <a:srgbClr val="492C64"/>
                </a:solidFill>
                <a:ea typeface="Source Sans Pro"/>
              </a:rPr>
              <a:t>Alle klassen</a:t>
            </a:r>
            <a:endParaRPr lang="nl-NL" sz="2864" b="1" dirty="0">
              <a:solidFill>
                <a:srgbClr val="492C64"/>
              </a:solidFill>
            </a:endParaRPr>
          </a:p>
        </p:txBody>
      </p:sp>
      <p:sp>
        <p:nvSpPr>
          <p:cNvPr id="12" name="Tekstvak 11">
            <a:extLst>
              <a:ext uri="{FF2B5EF4-FFF2-40B4-BE49-F238E27FC236}">
                <a16:creationId xmlns:a16="http://schemas.microsoft.com/office/drawing/2014/main" id="{0C72E038-944F-FA0D-5BCC-C66BF48044C8}"/>
              </a:ext>
            </a:extLst>
          </p:cNvPr>
          <p:cNvSpPr txBox="1"/>
          <p:nvPr/>
        </p:nvSpPr>
        <p:spPr>
          <a:xfrm>
            <a:off x="6721964" y="3620345"/>
            <a:ext cx="2332421" cy="429601"/>
          </a:xfrm>
          <a:prstGeom prst="rect">
            <a:avLst/>
          </a:prstGeom>
          <a:noFill/>
        </p:spPr>
        <p:txBody>
          <a:bodyPr wrap="none" tIns="0" bIns="0" rtlCol="0">
            <a:noAutofit/>
          </a:bodyPr>
          <a:lstStyle/>
          <a:p>
            <a:pPr algn="r"/>
            <a:r>
              <a:rPr lang="nl-NL" sz="2864" b="1" dirty="0">
                <a:solidFill>
                  <a:srgbClr val="492C64"/>
                </a:solidFill>
              </a:rPr>
              <a:t>periode 3</a:t>
            </a:r>
          </a:p>
        </p:txBody>
      </p:sp>
      <p:sp>
        <p:nvSpPr>
          <p:cNvPr id="14" name="Rechthoek 13">
            <a:extLst>
              <a:ext uri="{FF2B5EF4-FFF2-40B4-BE49-F238E27FC236}">
                <a16:creationId xmlns:a16="http://schemas.microsoft.com/office/drawing/2014/main" id="{C9F78F67-CC82-C362-8B80-08A3BFCB2D9E}"/>
              </a:ext>
            </a:extLst>
          </p:cNvPr>
          <p:cNvSpPr/>
          <p:nvPr/>
        </p:nvSpPr>
        <p:spPr>
          <a:xfrm>
            <a:off x="1069796" y="414765"/>
            <a:ext cx="10104346" cy="2874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633"/>
          </a:p>
        </p:txBody>
      </p:sp>
    </p:spTree>
    <p:extLst>
      <p:ext uri="{BB962C8B-B14F-4D97-AF65-F5344CB8AC3E}">
        <p14:creationId xmlns:p14="http://schemas.microsoft.com/office/powerpoint/2010/main" val="3894913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F6A080C5-EF22-22E8-C276-48669BD94CE7}"/>
              </a:ext>
            </a:extLst>
          </p:cNvPr>
          <p:cNvSpPr>
            <a:spLocks noGrp="1"/>
          </p:cNvSpPr>
          <p:nvPr>
            <p:ph type="title"/>
          </p:nvPr>
        </p:nvSpPr>
        <p:spPr/>
        <p:txBody>
          <a:bodyPr>
            <a:normAutofit/>
          </a:bodyPr>
          <a:lstStyle/>
          <a:p>
            <a:r>
              <a:rPr lang="nl-NL" sz="2888"/>
              <a:t>Hoe werken Boni+ programma’s?</a:t>
            </a:r>
          </a:p>
        </p:txBody>
      </p:sp>
      <p:sp>
        <p:nvSpPr>
          <p:cNvPr id="16" name="Tijdelijke aanduiding voor tekst 15">
            <a:extLst>
              <a:ext uri="{FF2B5EF4-FFF2-40B4-BE49-F238E27FC236}">
                <a16:creationId xmlns:a16="http://schemas.microsoft.com/office/drawing/2014/main" id="{C1C9382C-ED57-08CC-3694-F8EB20B5E500}"/>
              </a:ext>
            </a:extLst>
          </p:cNvPr>
          <p:cNvSpPr>
            <a:spLocks noGrp="1"/>
          </p:cNvSpPr>
          <p:nvPr>
            <p:ph type="body" sz="quarter" idx="11"/>
          </p:nvPr>
        </p:nvSpPr>
        <p:spPr>
          <a:xfrm>
            <a:off x="5592456" y="1175164"/>
            <a:ext cx="4804863" cy="5682836"/>
          </a:xfrm>
        </p:spPr>
        <p:txBody>
          <a:bodyPr>
            <a:noAutofit/>
          </a:bodyPr>
          <a:lstStyle/>
          <a:p>
            <a:pPr>
              <a:lnSpc>
                <a:spcPct val="100000"/>
              </a:lnSpc>
              <a:spcBef>
                <a:spcPts val="0"/>
              </a:spcBef>
            </a:pPr>
            <a:r>
              <a:rPr lang="nl-NL" sz="1361" i="0" dirty="0">
                <a:cs typeface="Calibri"/>
              </a:rPr>
              <a:t>Wat is een </a:t>
            </a:r>
            <a:r>
              <a:rPr lang="nl-NL" sz="1361" i="0" dirty="0" err="1">
                <a:cs typeface="Calibri"/>
              </a:rPr>
              <a:t>Boni+programma</a:t>
            </a:r>
            <a:r>
              <a:rPr lang="nl-NL" sz="1361" i="0" dirty="0">
                <a:cs typeface="Calibri"/>
              </a:rPr>
              <a:t>?</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Een keuzeprogramma dat je een langere periode volgt.</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Deze periode loopt </a:t>
            </a:r>
            <a:r>
              <a:rPr lang="nl-NL" sz="1361" i="0" dirty="0">
                <a:solidFill>
                  <a:schemeClr val="tx1"/>
                </a:solidFill>
                <a:cs typeface="Calibri"/>
              </a:rPr>
              <a:t>van 26 januari tot 3 maart</a:t>
            </a:r>
            <a:r>
              <a:rPr lang="nl-NL" sz="1361" b="0" i="0" dirty="0">
                <a:solidFill>
                  <a:schemeClr val="tx1"/>
                </a:solidFill>
                <a:cs typeface="Calibri"/>
              </a:rPr>
              <a:t>.</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De uren tellen mee als </a:t>
            </a:r>
            <a:r>
              <a:rPr lang="nl-NL" sz="1361" b="0" i="0" dirty="0" err="1">
                <a:solidFill>
                  <a:schemeClr val="tx1"/>
                </a:solidFill>
                <a:cs typeface="Calibri"/>
              </a:rPr>
              <a:t>flex-uren</a:t>
            </a:r>
            <a:r>
              <a:rPr lang="nl-NL" sz="1361" b="0" i="0" dirty="0">
                <a:solidFill>
                  <a:schemeClr val="tx1"/>
                </a:solidFill>
                <a:cs typeface="Calibri"/>
              </a:rPr>
              <a:t>.</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Boni+ is op lesdagen aan het eind van de dag.</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Het programma van je keuze staat vanaf 19 jan. in je rooster.</a:t>
            </a:r>
          </a:p>
          <a:p>
            <a:pPr>
              <a:lnSpc>
                <a:spcPct val="100000"/>
              </a:lnSpc>
              <a:spcBef>
                <a:spcPts val="0"/>
              </a:spcBef>
            </a:pPr>
            <a:endParaRPr lang="nl-NL" sz="1361" i="0" dirty="0">
              <a:solidFill>
                <a:schemeClr val="tx1"/>
              </a:solidFill>
            </a:endParaRPr>
          </a:p>
          <a:p>
            <a:pPr>
              <a:lnSpc>
                <a:spcPct val="100000"/>
              </a:lnSpc>
              <a:spcBef>
                <a:spcPts val="0"/>
              </a:spcBef>
            </a:pPr>
            <a:r>
              <a:rPr lang="nl-NL" sz="1361" i="0" dirty="0">
                <a:cs typeface="Calibri"/>
              </a:rPr>
              <a:t>Hoe doe je mee? </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De inschrijflink staat hiernaast.</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In de inschrijfweek hangen er ook QR-codes in de school.</a:t>
            </a:r>
          </a:p>
          <a:p>
            <a:pPr marL="206248" indent="-206248">
              <a:lnSpc>
                <a:spcPct val="100000"/>
              </a:lnSpc>
              <a:spcBef>
                <a:spcPts val="0"/>
              </a:spcBef>
              <a:buFont typeface="Arial" panose="020B0604020202020204" pitchFamily="34" charset="0"/>
              <a:buChar char="•"/>
            </a:pPr>
            <a:r>
              <a:rPr lang="nl-NL" sz="1361" u="sng" dirty="0">
                <a:solidFill>
                  <a:schemeClr val="tx1"/>
                </a:solidFill>
                <a:cs typeface="Calibri"/>
              </a:rPr>
              <a:t>Let op! Je kan je alleen inschrijven als je bent ingelogd op jouw schoolaccount.</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Je hoort voor 16 jan. via je e-mail of je mee kan doen.</a:t>
            </a:r>
          </a:p>
          <a:p>
            <a:pPr>
              <a:lnSpc>
                <a:spcPct val="100000"/>
              </a:lnSpc>
              <a:spcBef>
                <a:spcPts val="0"/>
              </a:spcBef>
            </a:pPr>
            <a:endParaRPr lang="nl-NL" sz="1361" b="0" i="0" dirty="0">
              <a:solidFill>
                <a:schemeClr val="tx1"/>
              </a:solidFill>
              <a:cs typeface="Calibri"/>
            </a:endParaRPr>
          </a:p>
          <a:p>
            <a:pPr>
              <a:lnSpc>
                <a:spcPct val="100000"/>
              </a:lnSpc>
              <a:spcBef>
                <a:spcPts val="0"/>
              </a:spcBef>
            </a:pPr>
            <a:r>
              <a:rPr lang="nl-NL" sz="1361" i="0" dirty="0">
                <a:cs typeface="Calibri"/>
              </a:rPr>
              <a:t>Afspraken</a:t>
            </a:r>
          </a:p>
          <a:p>
            <a:pPr marL="206248" indent="-206248">
              <a:lnSpc>
                <a:spcPct val="100000"/>
              </a:lnSpc>
              <a:spcBef>
                <a:spcPts val="0"/>
              </a:spcBef>
              <a:buFont typeface="Arial" panose="020B0604020202020204" pitchFamily="34" charset="0"/>
              <a:buChar char="•"/>
            </a:pPr>
            <a:r>
              <a:rPr lang="nl-NL" sz="1361" b="0" i="0" dirty="0">
                <a:solidFill>
                  <a:srgbClr val="000000"/>
                </a:solidFill>
              </a:rPr>
              <a:t>Je mag geen Boni+ volgen tijdens vak-lessen, </a:t>
            </a:r>
            <a:r>
              <a:rPr lang="nl-NL" sz="1361" b="0" i="0" dirty="0" err="1">
                <a:solidFill>
                  <a:srgbClr val="000000"/>
                </a:solidFill>
              </a:rPr>
              <a:t>flex</a:t>
            </a:r>
            <a:r>
              <a:rPr lang="nl-NL" sz="1361" b="0" i="0" dirty="0">
                <a:solidFill>
                  <a:srgbClr val="000000"/>
                </a:solidFill>
              </a:rPr>
              <a:t>-extra of STUVA. </a:t>
            </a:r>
          </a:p>
          <a:p>
            <a:pPr marL="206248" indent="-206248">
              <a:lnSpc>
                <a:spcPct val="100000"/>
              </a:lnSpc>
              <a:spcBef>
                <a:spcPts val="0"/>
              </a:spcBef>
              <a:buFont typeface="Arial" panose="020B0604020202020204" pitchFamily="34" charset="0"/>
              <a:buChar char="•"/>
            </a:pPr>
            <a:r>
              <a:rPr lang="nl-NL" sz="1361" b="0" i="0" dirty="0">
                <a:solidFill>
                  <a:srgbClr val="000000"/>
                </a:solidFill>
              </a:rPr>
              <a:t>Als het Boni+ programma twee lesuren duurt, moet je allebei de uren kunnen.</a:t>
            </a:r>
          </a:p>
          <a:p>
            <a:pPr marL="206248" indent="-206248">
              <a:lnSpc>
                <a:spcPct val="100000"/>
              </a:lnSpc>
              <a:spcBef>
                <a:spcPts val="0"/>
              </a:spcBef>
              <a:buFont typeface="Arial" panose="020B0604020202020204" pitchFamily="34" charset="0"/>
              <a:buChar char="•"/>
            </a:pPr>
            <a:r>
              <a:rPr lang="nl-NL" sz="1361" b="0" i="0" dirty="0">
                <a:solidFill>
                  <a:schemeClr val="tx1"/>
                </a:solidFill>
                <a:cs typeface="Calibri"/>
              </a:rPr>
              <a:t>Je kunt je niet tussentijds afmelden.</a:t>
            </a:r>
            <a:endParaRPr lang="nl-NL" sz="1361" b="0" i="0" dirty="0">
              <a:solidFill>
                <a:srgbClr val="000000"/>
              </a:solidFill>
            </a:endParaRPr>
          </a:p>
          <a:p>
            <a:pPr>
              <a:lnSpc>
                <a:spcPct val="100000"/>
              </a:lnSpc>
              <a:spcBef>
                <a:spcPts val="0"/>
              </a:spcBef>
            </a:pPr>
            <a:endParaRPr lang="nl-NL" sz="1361" b="0" i="0" dirty="0">
              <a:solidFill>
                <a:srgbClr val="000000"/>
              </a:solidFill>
            </a:endParaRPr>
          </a:p>
          <a:p>
            <a:pPr>
              <a:lnSpc>
                <a:spcPct val="100000"/>
              </a:lnSpc>
              <a:spcBef>
                <a:spcPts val="0"/>
              </a:spcBef>
            </a:pPr>
            <a:r>
              <a:rPr lang="nl-NL" sz="1361" i="0" dirty="0"/>
              <a:t>Schrijf je in: </a:t>
            </a:r>
            <a:r>
              <a:rPr lang="nl-NL" sz="1361" i="0" u="sng" dirty="0"/>
              <a:t>dinsdag 6 januari in vanaf 17:00.</a:t>
            </a:r>
            <a:r>
              <a:rPr lang="nl-NL" sz="1361" i="0" dirty="0"/>
              <a:t> </a:t>
            </a:r>
          </a:p>
          <a:p>
            <a:pPr>
              <a:lnSpc>
                <a:spcPct val="100000"/>
              </a:lnSpc>
              <a:spcBef>
                <a:spcPts val="0"/>
              </a:spcBef>
            </a:pPr>
            <a:r>
              <a:rPr lang="nl-NL" sz="1361" i="0" dirty="0"/>
              <a:t>Tot ziens bij Boni+ !</a:t>
            </a:r>
          </a:p>
          <a:p>
            <a:pPr algn="l">
              <a:lnSpc>
                <a:spcPct val="100000"/>
              </a:lnSpc>
            </a:pPr>
            <a:r>
              <a:rPr lang="nl-NL" sz="1361" b="0" i="0" dirty="0">
                <a:solidFill>
                  <a:srgbClr val="000000"/>
                </a:solidFill>
              </a:rPr>
              <a:t>Josse Lueb</a:t>
            </a:r>
            <a:br>
              <a:rPr lang="nl-NL" sz="1361" b="0" i="0" dirty="0">
                <a:solidFill>
                  <a:srgbClr val="000000"/>
                </a:solidFill>
              </a:rPr>
            </a:br>
            <a:r>
              <a:rPr lang="nl-NL" sz="1361" b="0" i="0" dirty="0">
                <a:solidFill>
                  <a:srgbClr val="000000"/>
                </a:solidFill>
              </a:rPr>
              <a:t>Boni+ coördinator </a:t>
            </a:r>
            <a:r>
              <a:rPr lang="nl-NL" sz="1361" b="0" i="0" dirty="0">
                <a:solidFill>
                  <a:srgbClr val="F5821F"/>
                </a:solidFill>
                <a:hlinkClick r:id="rId2">
                  <a:extLst>
                    <a:ext uri="{A12FA001-AC4F-418D-AE19-62706E023703}">
                      <ahyp:hlinkClr xmlns:ahyp="http://schemas.microsoft.com/office/drawing/2018/hyperlinkcolor" val="tx"/>
                    </a:ext>
                  </a:extLst>
                </a:hlinkClick>
              </a:rPr>
              <a:t>boniplus@boni.nl</a:t>
            </a:r>
            <a:r>
              <a:rPr lang="nl-NL" sz="1361" b="0" i="0" dirty="0">
                <a:solidFill>
                  <a:srgbClr val="F5821F"/>
                </a:solidFill>
              </a:rPr>
              <a:t> </a:t>
            </a:r>
          </a:p>
          <a:p>
            <a:pPr marL="206248" indent="-206248">
              <a:buFont typeface="Arial" panose="020B0604020202020204" pitchFamily="34" charset="0"/>
              <a:buChar char="•"/>
            </a:pPr>
            <a:endParaRPr lang="nl-NL" sz="1361" b="0" i="0" dirty="0">
              <a:solidFill>
                <a:srgbClr val="000000"/>
              </a:solidFill>
            </a:endParaRPr>
          </a:p>
          <a:p>
            <a:pPr marL="206248" indent="-206248">
              <a:buFont typeface="Arial" panose="020B0604020202020204" pitchFamily="34" charset="0"/>
              <a:buChar char="•"/>
            </a:pPr>
            <a:endParaRPr lang="nl-NL" sz="1361" b="0" i="0" dirty="0">
              <a:solidFill>
                <a:srgbClr val="000000"/>
              </a:solidFill>
            </a:endParaRPr>
          </a:p>
          <a:p>
            <a:pPr marL="206248" indent="-206248">
              <a:lnSpc>
                <a:spcPct val="100000"/>
              </a:lnSpc>
              <a:spcBef>
                <a:spcPts val="0"/>
              </a:spcBef>
              <a:buFont typeface="Arial" panose="020B0604020202020204" pitchFamily="34" charset="0"/>
              <a:buChar char="•"/>
            </a:pPr>
            <a:endParaRPr lang="nl-NL" sz="1361" b="0" i="0" dirty="0">
              <a:solidFill>
                <a:srgbClr val="000000"/>
              </a:solidFill>
            </a:endParaRPr>
          </a:p>
          <a:p>
            <a:endParaRPr lang="nl-NL" sz="1361" dirty="0"/>
          </a:p>
        </p:txBody>
      </p:sp>
      <p:sp>
        <p:nvSpPr>
          <p:cNvPr id="10" name="Tijdelijke aanduiding voor tekst 37">
            <a:extLst>
              <a:ext uri="{FF2B5EF4-FFF2-40B4-BE49-F238E27FC236}">
                <a16:creationId xmlns:a16="http://schemas.microsoft.com/office/drawing/2014/main" id="{9C87B9B2-F101-23EC-7A9A-5AC4368A22DA}"/>
              </a:ext>
            </a:extLst>
          </p:cNvPr>
          <p:cNvSpPr txBox="1">
            <a:spLocks/>
          </p:cNvSpPr>
          <p:nvPr/>
        </p:nvSpPr>
        <p:spPr>
          <a:xfrm>
            <a:off x="1099248" y="4374030"/>
            <a:ext cx="2976974" cy="1937575"/>
          </a:xfrm>
          <a:prstGeom prst="rect">
            <a:avLst/>
          </a:prstGeom>
          <a:ln w="12700">
            <a:solidFill>
              <a:srgbClr val="AE9A63"/>
            </a:solidFill>
          </a:ln>
        </p:spPr>
        <p:txBody>
          <a:bodyPr vert="horz" lIns="65994" tIns="32997" rIns="65994" bIns="32997" rtlCol="0">
            <a:noAutofit/>
          </a:bodyPr>
          <a:lstStyle>
            <a:lvl1pPr marL="0" indent="0" algn="l" defTabSz="1007943" rtl="0" eaLnBrk="1" latinLnBrk="0" hangingPunct="1">
              <a:lnSpc>
                <a:spcPct val="90000"/>
              </a:lnSpc>
              <a:spcBef>
                <a:spcPts val="1102"/>
              </a:spcBef>
              <a:buFont typeface="Arial" panose="020B0604020202020204" pitchFamily="34" charset="0"/>
              <a:buNone/>
              <a:defRPr sz="1600" b="1" i="1" kern="1200">
                <a:solidFill>
                  <a:srgbClr val="492C64"/>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lgn="ctr"/>
            <a:r>
              <a:rPr lang="nl-NL" sz="1910" dirty="0"/>
              <a:t>Inschrijven periode 3:</a:t>
            </a:r>
          </a:p>
          <a:p>
            <a:pPr algn="ctr"/>
            <a:r>
              <a:rPr lang="nl-NL" sz="1910" dirty="0">
                <a:hlinkClick r:id="rId3"/>
              </a:rPr>
              <a:t>Inschrijfformulier</a:t>
            </a:r>
            <a:endParaRPr lang="nl-NL" sz="1910" dirty="0"/>
          </a:p>
          <a:p>
            <a:pPr algn="ctr"/>
            <a:r>
              <a:rPr lang="nl-NL" sz="1910" u="sng" dirty="0"/>
              <a:t>Dinsdag!</a:t>
            </a:r>
            <a:r>
              <a:rPr lang="nl-NL" sz="1910" dirty="0"/>
              <a:t> 6 januari </a:t>
            </a:r>
          </a:p>
          <a:p>
            <a:pPr algn="ctr"/>
            <a:r>
              <a:rPr lang="nl-NL" sz="1910" dirty="0"/>
              <a:t>vanaf 17:00</a:t>
            </a:r>
          </a:p>
          <a:p>
            <a:pPr algn="ctr"/>
            <a:r>
              <a:rPr lang="nl-NL" sz="1910" dirty="0"/>
              <a:t>tot 9 januari 17:00</a:t>
            </a:r>
          </a:p>
        </p:txBody>
      </p:sp>
      <p:pic>
        <p:nvPicPr>
          <p:cNvPr id="2" name="Picture 2" descr="QRCode for Inschrijfformulier Boni+ Periode 3 (26/01-03-04)">
            <a:extLst>
              <a:ext uri="{FF2B5EF4-FFF2-40B4-BE49-F238E27FC236}">
                <a16:creationId xmlns:a16="http://schemas.microsoft.com/office/drawing/2014/main" id="{11CB6323-3EF5-7A3F-F6A2-7DAF653E26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6256" y="1663759"/>
            <a:ext cx="2602958" cy="2602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924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4Vband</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473961"/>
            <a:ext cx="4815821" cy="1175163"/>
          </a:xfrm>
        </p:spPr>
        <p:txBody>
          <a:bodyPr>
            <a:normAutofit/>
          </a:bodyPr>
          <a:lstStyle/>
          <a:p>
            <a:r>
              <a:rPr lang="nl-NL" dirty="0"/>
              <a:t>Zit je in 4V en overweeg je volgend jaar Kunst Muziek te kiezen of lijkt het je leuk om je muzikale skills van de tweede klas weer op te pakken? Doe dan mee met deze supergezellige </a:t>
            </a:r>
            <a:r>
              <a:rPr lang="nl-NL" dirty="0" err="1"/>
              <a:t>Boni+lessen</a:t>
            </a:r>
            <a:r>
              <a:rPr lang="nl-NL" dirty="0"/>
              <a:t> </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886064"/>
            <a:ext cx="4815821" cy="3248981"/>
          </a:xfrm>
        </p:spPr>
        <p:txBody>
          <a:bodyPr/>
          <a:lstStyle/>
          <a:p>
            <a:pPr fontAlgn="base"/>
            <a:r>
              <a:rPr lang="nl-NL" dirty="0"/>
              <a:t>In dit </a:t>
            </a:r>
            <a:r>
              <a:rPr lang="nl-NL" dirty="0" err="1"/>
              <a:t>Boniplusuur</a:t>
            </a:r>
            <a:r>
              <a:rPr lang="nl-NL" dirty="0"/>
              <a:t> werk je aan je eigen muzikale skills, maar oefen je ook elke week samen met een band. </a:t>
            </a:r>
            <a:r>
              <a:rPr lang="en-US" dirty="0"/>
              <a:t>​</a:t>
            </a:r>
          </a:p>
          <a:p>
            <a:pPr fontAlgn="base"/>
            <a:r>
              <a:rPr lang="nl-NL" dirty="0"/>
              <a:t>Omdat deze lessen je al voorbereiden op Kunst Muziek krijg je vergelijkbare opdrachten. In 4V speel je covers in </a:t>
            </a:r>
            <a:r>
              <a:rPr lang="nl-NL" dirty="0" err="1"/>
              <a:t>oa</a:t>
            </a:r>
            <a:r>
              <a:rPr lang="nl-NL" dirty="0"/>
              <a:t> Nederpop, Kerstpop, Copy </a:t>
            </a:r>
            <a:r>
              <a:rPr lang="nl-NL" dirty="0" err="1"/>
              <a:t>the</a:t>
            </a:r>
            <a:r>
              <a:rPr lang="nl-NL" dirty="0"/>
              <a:t> Eighties en oefen je songs voor </a:t>
            </a:r>
            <a:r>
              <a:rPr lang="nl-NL" dirty="0" err="1"/>
              <a:t>BoniLIVE</a:t>
            </a:r>
            <a:r>
              <a:rPr lang="nl-NL" dirty="0"/>
              <a:t>! Je gaat componeren en elke periode oefen je een popsong in een stijl van je eigen keuze. </a:t>
            </a:r>
            <a:r>
              <a:rPr lang="en-US" dirty="0"/>
              <a:t>​</a:t>
            </a:r>
          </a:p>
          <a:p>
            <a:pPr fontAlgn="base"/>
            <a:r>
              <a:rPr lang="nl-NL" dirty="0"/>
              <a:t>Iedereen is welkom, ook leerlingen die in voorgaande jaren niet in een </a:t>
            </a:r>
            <a:r>
              <a:rPr lang="nl-NL" dirty="0" err="1"/>
              <a:t>boni+band</a:t>
            </a:r>
            <a:r>
              <a:rPr lang="nl-NL" dirty="0"/>
              <a:t> hebben gezeten.</a:t>
            </a:r>
            <a:endParaRPr lang="en-US" dirty="0"/>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3</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3369568226"/>
              </p:ext>
            </p:extLst>
          </p:nvPr>
        </p:nvGraphicFramePr>
        <p:xfrm>
          <a:off x="1258823" y="4453322"/>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1, 2, 3, 4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4-vwo</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6" name="Picture 2" descr="Afbeelding met concert, muziekinstrument, gitaar, optreden&#10;&#10;Door AI gegenereerde inhoud is mogelijk onjuist.">
            <a:extLst>
              <a:ext uri="{FF2B5EF4-FFF2-40B4-BE49-F238E27FC236}">
                <a16:creationId xmlns:a16="http://schemas.microsoft.com/office/drawing/2014/main" id="{C8D2F5E6-6DBE-3B6E-439C-A9BB4B15391F}"/>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26" b="22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954FEE64-B6BE-B296-0876-65F24E8F6BBF}"/>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Woensdag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67601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en-US" sz="3629" dirty="0" err="1"/>
              <a:t>Animatie</a:t>
            </a:r>
            <a:endParaRPr lang="nl-NL" sz="3629" dirty="0"/>
          </a:p>
        </p:txBody>
      </p:sp>
      <p:pic>
        <p:nvPicPr>
          <p:cNvPr id="4" name="Tijdelijke aanduiding voor afbeelding 3" descr="Afbeelding met tekening, schets, briefpapier, verbruiksartikelen voor kantoor&#10;&#10;Automatisch gegenereerde beschrijving">
            <a:extLst>
              <a:ext uri="{FF2B5EF4-FFF2-40B4-BE49-F238E27FC236}">
                <a16:creationId xmlns:a16="http://schemas.microsoft.com/office/drawing/2014/main" id="{03584FE6-16FC-1D49-29A6-7ED70FB518B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1579" r="11579"/>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en-US" sz="1633" dirty="0" err="1"/>
              <a:t>Vraag</a:t>
            </a:r>
            <a:r>
              <a:rPr lang="en-US" sz="1633" dirty="0"/>
              <a:t> </a:t>
            </a:r>
            <a:r>
              <a:rPr lang="en-US" sz="1633" dirty="0" err="1"/>
              <a:t>jij</a:t>
            </a:r>
            <a:r>
              <a:rPr lang="en-US" sz="1633" dirty="0"/>
              <a:t> je </a:t>
            </a:r>
            <a:r>
              <a:rPr lang="en-US" sz="1633" dirty="0" err="1"/>
              <a:t>af</a:t>
            </a:r>
            <a:r>
              <a:rPr lang="en-US" sz="1633" dirty="0"/>
              <a:t> hoe je van </a:t>
            </a:r>
            <a:r>
              <a:rPr lang="en-US" sz="1633" dirty="0" err="1"/>
              <a:t>jouw</a:t>
            </a:r>
            <a:r>
              <a:rPr lang="en-US" sz="1633" dirty="0"/>
              <a:t> </a:t>
            </a:r>
            <a:r>
              <a:rPr lang="en-US" sz="1633" dirty="0" err="1"/>
              <a:t>tekeningen</a:t>
            </a:r>
            <a:r>
              <a:rPr lang="en-US" sz="1633" dirty="0"/>
              <a:t> </a:t>
            </a:r>
            <a:r>
              <a:rPr lang="en-US" sz="1633" dirty="0" err="1"/>
              <a:t>een</a:t>
            </a:r>
            <a:r>
              <a:rPr lang="en-US" sz="1633" dirty="0"/>
              <a:t> </a:t>
            </a:r>
            <a:r>
              <a:rPr lang="en-US" sz="1633" dirty="0" err="1"/>
              <a:t>coole</a:t>
            </a:r>
            <a:r>
              <a:rPr lang="en-US" sz="1633" dirty="0"/>
              <a:t> </a:t>
            </a:r>
            <a:r>
              <a:rPr lang="en-US" sz="1633" dirty="0" err="1"/>
              <a:t>animatie</a:t>
            </a:r>
            <a:r>
              <a:rPr lang="en-US" sz="1633" dirty="0"/>
              <a:t> </a:t>
            </a:r>
            <a:r>
              <a:rPr lang="en-US" sz="1633" dirty="0" err="1"/>
              <a:t>kan</a:t>
            </a:r>
            <a:r>
              <a:rPr lang="en-US" sz="1633" dirty="0"/>
              <a:t> </a:t>
            </a:r>
            <a:r>
              <a:rPr lang="en-US" sz="1633" dirty="0" err="1"/>
              <a:t>maken</a:t>
            </a:r>
            <a:r>
              <a:rPr lang="en-US" sz="1633" dirty="0"/>
              <a:t>? </a:t>
            </a:r>
            <a:r>
              <a:rPr lang="en-US" sz="1633" dirty="0" err="1"/>
              <a:t>Schrijf</a:t>
            </a:r>
            <a:r>
              <a:rPr lang="en-US" sz="1633" dirty="0"/>
              <a:t> je dan in </a:t>
            </a:r>
            <a:r>
              <a:rPr lang="en-US" sz="1633" dirty="0" err="1"/>
              <a:t>voor</a:t>
            </a:r>
            <a:r>
              <a:rPr lang="en-US" sz="1633" dirty="0"/>
              <a:t> </a:t>
            </a:r>
            <a:r>
              <a:rPr lang="en-US" sz="1633" dirty="0" err="1"/>
              <a:t>deze</a:t>
            </a:r>
            <a:r>
              <a:rPr lang="en-US" sz="1633" dirty="0"/>
              <a:t> </a:t>
            </a:r>
            <a:r>
              <a:rPr lang="en-US" sz="1633" dirty="0" err="1"/>
              <a:t>Boni</a:t>
            </a:r>
            <a:r>
              <a:rPr lang="en-US" sz="1633" dirty="0"/>
              <a:t>+ </a:t>
            </a:r>
            <a:r>
              <a:rPr lang="en-US" sz="1633" dirty="0" err="1"/>
              <a:t>waar</a:t>
            </a:r>
            <a:r>
              <a:rPr lang="en-US" sz="1633" dirty="0"/>
              <a:t> je </a:t>
            </a:r>
            <a:r>
              <a:rPr lang="en-US" sz="1633" dirty="0" err="1"/>
              <a:t>leert</a:t>
            </a:r>
            <a:r>
              <a:rPr lang="en-US" sz="1633" dirty="0"/>
              <a:t> </a:t>
            </a:r>
            <a:r>
              <a:rPr lang="en-US" sz="1633" dirty="0" err="1"/>
              <a:t>jouw</a:t>
            </a:r>
            <a:r>
              <a:rPr lang="en-US" sz="1633" dirty="0"/>
              <a:t> eigen film te </a:t>
            </a:r>
            <a:r>
              <a:rPr lang="en-US" sz="1633" dirty="0" err="1"/>
              <a:t>ontwikkelen</a:t>
            </a:r>
            <a:r>
              <a:rPr lang="en-US" sz="1633" dirty="0"/>
              <a:t>.</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r>
              <a:rPr lang="en-US" dirty="0" err="1"/>
              <a:t>Iedereen</a:t>
            </a:r>
            <a:r>
              <a:rPr lang="en-US" dirty="0"/>
              <a:t> die </a:t>
            </a:r>
            <a:r>
              <a:rPr lang="en-US" dirty="0" err="1"/>
              <a:t>goede</a:t>
            </a:r>
            <a:r>
              <a:rPr lang="en-US" dirty="0"/>
              <a:t> </a:t>
            </a:r>
            <a:r>
              <a:rPr lang="en-US" dirty="0" err="1"/>
              <a:t>illustraties</a:t>
            </a:r>
            <a:r>
              <a:rPr lang="en-US" dirty="0"/>
              <a:t> </a:t>
            </a:r>
            <a:r>
              <a:rPr lang="en-US" dirty="0" err="1"/>
              <a:t>maakt</a:t>
            </a:r>
            <a:r>
              <a:rPr lang="en-US" dirty="0"/>
              <a:t> </a:t>
            </a:r>
            <a:r>
              <a:rPr lang="en-US" dirty="0" err="1"/>
              <a:t>vraagt</a:t>
            </a:r>
            <a:r>
              <a:rPr lang="en-US" dirty="0"/>
              <a:t> </a:t>
            </a:r>
            <a:r>
              <a:rPr lang="en-US" dirty="0" err="1"/>
              <a:t>zich</a:t>
            </a:r>
            <a:r>
              <a:rPr lang="en-US" dirty="0"/>
              <a:t> </a:t>
            </a:r>
            <a:r>
              <a:rPr lang="en-US" dirty="0" err="1"/>
              <a:t>wel</a:t>
            </a:r>
            <a:r>
              <a:rPr lang="en-US" dirty="0"/>
              <a:t> </a:t>
            </a:r>
            <a:r>
              <a:rPr lang="en-US" dirty="0" err="1"/>
              <a:t>af</a:t>
            </a:r>
            <a:r>
              <a:rPr lang="en-US" dirty="0"/>
              <a:t>: hoe </a:t>
            </a:r>
            <a:r>
              <a:rPr lang="en-US" dirty="0" err="1"/>
              <a:t>zou</a:t>
            </a:r>
            <a:r>
              <a:rPr lang="en-US" dirty="0"/>
              <a:t> </a:t>
            </a:r>
            <a:r>
              <a:rPr lang="en-US" dirty="0" err="1"/>
              <a:t>dit</a:t>
            </a:r>
            <a:r>
              <a:rPr lang="en-US" dirty="0"/>
              <a:t> </a:t>
            </a:r>
            <a:r>
              <a:rPr lang="en-US" dirty="0" err="1"/>
              <a:t>eruit</a:t>
            </a:r>
            <a:r>
              <a:rPr lang="en-US" dirty="0"/>
              <a:t> </a:t>
            </a:r>
            <a:r>
              <a:rPr lang="en-US" dirty="0" err="1"/>
              <a:t>zien</a:t>
            </a:r>
            <a:r>
              <a:rPr lang="en-US" dirty="0"/>
              <a:t> </a:t>
            </a:r>
            <a:r>
              <a:rPr lang="en-US" dirty="0" err="1"/>
              <a:t>als</a:t>
            </a:r>
            <a:r>
              <a:rPr lang="en-US" dirty="0"/>
              <a:t> het tot </a:t>
            </a:r>
            <a:r>
              <a:rPr lang="en-US" dirty="0" err="1"/>
              <a:t>leven</a:t>
            </a:r>
            <a:r>
              <a:rPr lang="en-US" dirty="0"/>
              <a:t> </a:t>
            </a:r>
            <a:r>
              <a:rPr lang="en-US" dirty="0" err="1"/>
              <a:t>zou</a:t>
            </a:r>
            <a:r>
              <a:rPr lang="en-US" dirty="0"/>
              <a:t> </a:t>
            </a:r>
            <a:r>
              <a:rPr lang="en-US" dirty="0" err="1"/>
              <a:t>komen</a:t>
            </a:r>
            <a:r>
              <a:rPr lang="en-US" dirty="0"/>
              <a:t>? Die </a:t>
            </a:r>
            <a:r>
              <a:rPr lang="en-US" dirty="0" err="1"/>
              <a:t>vraag</a:t>
            </a:r>
            <a:r>
              <a:rPr lang="en-US" dirty="0"/>
              <a:t> </a:t>
            </a:r>
            <a:r>
              <a:rPr lang="en-US" dirty="0" err="1"/>
              <a:t>kunnen</a:t>
            </a:r>
            <a:r>
              <a:rPr lang="en-US" dirty="0"/>
              <a:t> we </a:t>
            </a:r>
            <a:r>
              <a:rPr lang="en-US" dirty="0" err="1"/>
              <a:t>beantwoorden</a:t>
            </a:r>
            <a:r>
              <a:rPr lang="en-US" dirty="0"/>
              <a:t> door te </a:t>
            </a:r>
            <a:r>
              <a:rPr lang="en-US" dirty="0" err="1"/>
              <a:t>animeren</a:t>
            </a:r>
            <a:r>
              <a:rPr lang="en-US" dirty="0"/>
              <a:t>. </a:t>
            </a:r>
          </a:p>
          <a:p>
            <a:r>
              <a:rPr lang="en-US" dirty="0"/>
              <a:t>In </a:t>
            </a:r>
            <a:r>
              <a:rPr lang="en-US" dirty="0" err="1"/>
              <a:t>een</a:t>
            </a:r>
            <a:r>
              <a:rPr lang="en-US" dirty="0"/>
              <a:t> </a:t>
            </a:r>
            <a:r>
              <a:rPr lang="en-US" dirty="0" err="1"/>
              <a:t>aantal</a:t>
            </a:r>
            <a:r>
              <a:rPr lang="en-US" dirty="0"/>
              <a:t> </a:t>
            </a:r>
            <a:r>
              <a:rPr lang="en-US" dirty="0" err="1"/>
              <a:t>weken</a:t>
            </a:r>
            <a:r>
              <a:rPr lang="en-US" dirty="0"/>
              <a:t> leer je </a:t>
            </a:r>
            <a:r>
              <a:rPr lang="en-US" dirty="0" err="1"/>
              <a:t>een</a:t>
            </a:r>
            <a:r>
              <a:rPr lang="en-US" dirty="0"/>
              <a:t> </a:t>
            </a:r>
            <a:r>
              <a:rPr lang="en-US" dirty="0" err="1"/>
              <a:t>sterk</a:t>
            </a:r>
            <a:r>
              <a:rPr lang="en-US" dirty="0"/>
              <a:t> </a:t>
            </a:r>
            <a:r>
              <a:rPr lang="en-US" dirty="0" err="1"/>
              <a:t>verhaal</a:t>
            </a:r>
            <a:r>
              <a:rPr lang="en-US" dirty="0"/>
              <a:t> te </a:t>
            </a:r>
            <a:r>
              <a:rPr lang="en-US" dirty="0" err="1"/>
              <a:t>bedenken</a:t>
            </a:r>
            <a:r>
              <a:rPr lang="en-US" dirty="0"/>
              <a:t> </a:t>
            </a:r>
            <a:r>
              <a:rPr lang="en-US" dirty="0" err="1"/>
              <a:t>en</a:t>
            </a:r>
            <a:r>
              <a:rPr lang="en-US" dirty="0"/>
              <a:t> </a:t>
            </a:r>
            <a:r>
              <a:rPr lang="en-US" dirty="0" err="1"/>
              <a:t>daarbij</a:t>
            </a:r>
            <a:r>
              <a:rPr lang="en-US" dirty="0"/>
              <a:t> </a:t>
            </a:r>
            <a:r>
              <a:rPr lang="en-US" dirty="0" err="1"/>
              <a:t>een</a:t>
            </a:r>
            <a:r>
              <a:rPr lang="en-US" dirty="0"/>
              <a:t> </a:t>
            </a:r>
            <a:r>
              <a:rPr lang="en-US" dirty="0" err="1"/>
              <a:t>tekenstijl</a:t>
            </a:r>
            <a:r>
              <a:rPr lang="en-US" dirty="0"/>
              <a:t>, die </a:t>
            </a:r>
            <a:r>
              <a:rPr lang="en-US" dirty="0" err="1"/>
              <a:t>echt</a:t>
            </a:r>
            <a:r>
              <a:rPr lang="en-US" dirty="0"/>
              <a:t> </a:t>
            </a:r>
            <a:r>
              <a:rPr lang="en-US" dirty="0" err="1"/>
              <a:t>bij</a:t>
            </a:r>
            <a:r>
              <a:rPr lang="en-US" dirty="0"/>
              <a:t> </a:t>
            </a:r>
            <a:r>
              <a:rPr lang="en-US" dirty="0" err="1"/>
              <a:t>jou</a:t>
            </a:r>
            <a:r>
              <a:rPr lang="en-US" dirty="0"/>
              <a:t> </a:t>
            </a:r>
            <a:r>
              <a:rPr lang="en-US" dirty="0" err="1"/>
              <a:t>en</a:t>
            </a:r>
            <a:r>
              <a:rPr lang="en-US" dirty="0"/>
              <a:t> je </a:t>
            </a:r>
            <a:r>
              <a:rPr lang="en-US" dirty="0" err="1"/>
              <a:t>verhaal</a:t>
            </a:r>
            <a:r>
              <a:rPr lang="en-US" dirty="0"/>
              <a:t> past. </a:t>
            </a:r>
            <a:r>
              <a:rPr lang="en-US" dirty="0" err="1"/>
              <a:t>Dit</a:t>
            </a:r>
            <a:r>
              <a:rPr lang="en-US" dirty="0"/>
              <a:t> mag </a:t>
            </a:r>
            <a:r>
              <a:rPr lang="en-US" dirty="0" err="1"/>
              <a:t>zelfstandig</a:t>
            </a:r>
            <a:r>
              <a:rPr lang="en-US" dirty="0"/>
              <a:t> of in </a:t>
            </a:r>
            <a:r>
              <a:rPr lang="en-US" dirty="0" err="1"/>
              <a:t>een</a:t>
            </a:r>
            <a:r>
              <a:rPr lang="en-US" dirty="0"/>
              <a:t> duo. In de les </a:t>
            </a:r>
            <a:r>
              <a:rPr lang="en-US" dirty="0" err="1"/>
              <a:t>zelf</a:t>
            </a:r>
            <a:r>
              <a:rPr lang="en-US" dirty="0"/>
              <a:t> </a:t>
            </a:r>
            <a:r>
              <a:rPr lang="en-US" dirty="0" err="1"/>
              <a:t>gaan</a:t>
            </a:r>
            <a:r>
              <a:rPr lang="en-US" dirty="0"/>
              <a:t> we de </a:t>
            </a:r>
            <a:r>
              <a:rPr lang="en-US" dirty="0" err="1"/>
              <a:t>beste</a:t>
            </a:r>
            <a:r>
              <a:rPr lang="en-US" dirty="0"/>
              <a:t> </a:t>
            </a:r>
            <a:r>
              <a:rPr lang="en-US" dirty="0" err="1"/>
              <a:t>animaties</a:t>
            </a:r>
            <a:r>
              <a:rPr lang="en-US" dirty="0"/>
              <a:t> in de </a:t>
            </a:r>
            <a:r>
              <a:rPr lang="en-US" dirty="0" err="1"/>
              <a:t>wereld</a:t>
            </a:r>
            <a:r>
              <a:rPr lang="en-US" dirty="0"/>
              <a:t> </a:t>
            </a:r>
            <a:r>
              <a:rPr lang="en-US" dirty="0" err="1"/>
              <a:t>bekijken</a:t>
            </a:r>
            <a:r>
              <a:rPr lang="en-US" dirty="0"/>
              <a:t> </a:t>
            </a:r>
            <a:r>
              <a:rPr lang="en-US" dirty="0" err="1"/>
              <a:t>en</a:t>
            </a:r>
            <a:r>
              <a:rPr lang="en-US" dirty="0"/>
              <a:t> </a:t>
            </a:r>
            <a:r>
              <a:rPr lang="en-US" dirty="0" err="1"/>
              <a:t>begrijpen</a:t>
            </a:r>
            <a:r>
              <a:rPr lang="en-US" dirty="0"/>
              <a:t>, </a:t>
            </a:r>
            <a:r>
              <a:rPr lang="en-US" dirty="0" err="1"/>
              <a:t>daarna</a:t>
            </a:r>
            <a:r>
              <a:rPr lang="en-US" dirty="0"/>
              <a:t> </a:t>
            </a:r>
            <a:r>
              <a:rPr lang="en-US" dirty="0" err="1"/>
              <a:t>bedenken</a:t>
            </a:r>
            <a:r>
              <a:rPr lang="en-US" dirty="0"/>
              <a:t> </a:t>
            </a:r>
            <a:r>
              <a:rPr lang="en-US" dirty="0" err="1"/>
              <a:t>wij</a:t>
            </a:r>
            <a:r>
              <a:rPr lang="en-US" dirty="0"/>
              <a:t> </a:t>
            </a:r>
            <a:r>
              <a:rPr lang="en-US" dirty="0" err="1"/>
              <a:t>ons</a:t>
            </a:r>
            <a:r>
              <a:rPr lang="en-US" dirty="0"/>
              <a:t> eigen </a:t>
            </a:r>
            <a:r>
              <a:rPr lang="en-US" dirty="0" err="1"/>
              <a:t>verhaal</a:t>
            </a:r>
            <a:r>
              <a:rPr lang="en-US" dirty="0"/>
              <a:t> </a:t>
            </a:r>
            <a:r>
              <a:rPr lang="en-US" dirty="0" err="1"/>
              <a:t>en</a:t>
            </a:r>
            <a:r>
              <a:rPr lang="en-US" dirty="0"/>
              <a:t> leer je de </a:t>
            </a:r>
            <a:r>
              <a:rPr lang="en-US" dirty="0" err="1"/>
              <a:t>techniek</a:t>
            </a:r>
            <a:r>
              <a:rPr lang="en-US" dirty="0"/>
              <a:t> om </a:t>
            </a:r>
            <a:r>
              <a:rPr lang="en-US" dirty="0" err="1"/>
              <a:t>jouw</a:t>
            </a:r>
            <a:r>
              <a:rPr lang="en-US" dirty="0"/>
              <a:t> </a:t>
            </a:r>
            <a:r>
              <a:rPr lang="en-US" dirty="0" err="1"/>
              <a:t>originele</a:t>
            </a:r>
            <a:r>
              <a:rPr lang="en-US" dirty="0"/>
              <a:t> film te </a:t>
            </a:r>
            <a:r>
              <a:rPr lang="en-US" dirty="0" err="1"/>
              <a:t>maken</a:t>
            </a:r>
            <a:r>
              <a:rPr lang="en-US" dirty="0"/>
              <a:t>.</a:t>
            </a:r>
          </a:p>
          <a:p>
            <a:r>
              <a:rPr lang="en-US" dirty="0" err="1"/>
              <a:t>Dit</a:t>
            </a:r>
            <a:r>
              <a:rPr lang="en-US" dirty="0"/>
              <a:t> </a:t>
            </a:r>
            <a:r>
              <a:rPr lang="en-US" dirty="0" err="1"/>
              <a:t>programma</a:t>
            </a:r>
            <a:r>
              <a:rPr lang="en-US" dirty="0"/>
              <a:t> start in </a:t>
            </a:r>
            <a:r>
              <a:rPr lang="en-US" dirty="0" err="1"/>
              <a:t>periode</a:t>
            </a:r>
            <a:r>
              <a:rPr lang="en-US" dirty="0"/>
              <a:t> 3 </a:t>
            </a:r>
            <a:r>
              <a:rPr lang="en-US" dirty="0" err="1"/>
              <a:t>en</a:t>
            </a:r>
            <a:r>
              <a:rPr lang="en-US" dirty="0"/>
              <a:t> </a:t>
            </a:r>
            <a:r>
              <a:rPr lang="en-US" dirty="0" err="1"/>
              <a:t>gaat</a:t>
            </a:r>
            <a:r>
              <a:rPr lang="en-US" dirty="0"/>
              <a:t> door tot het </a:t>
            </a:r>
            <a:r>
              <a:rPr lang="en-US" dirty="0" err="1"/>
              <a:t>einde</a:t>
            </a:r>
            <a:r>
              <a:rPr lang="en-US" dirty="0"/>
              <a:t> van </a:t>
            </a:r>
            <a:r>
              <a:rPr lang="en-US" dirty="0" err="1"/>
              <a:t>periode</a:t>
            </a:r>
            <a:r>
              <a:rPr lang="en-US" dirty="0"/>
              <a:t> 4.</a:t>
            </a:r>
          </a:p>
          <a:p>
            <a:r>
              <a:rPr lang="en-US" dirty="0"/>
              <a:t>Schrijf je in </a:t>
            </a:r>
            <a:r>
              <a:rPr lang="en-US" dirty="0" err="1"/>
              <a:t>en</a:t>
            </a:r>
            <a:r>
              <a:rPr lang="en-US" dirty="0"/>
              <a:t> dan bekijken wij samen alle gloednieuwe animaties op </a:t>
            </a:r>
            <a:r>
              <a:rPr lang="en-US" dirty="0" err="1"/>
              <a:t>ons</a:t>
            </a:r>
            <a:r>
              <a:rPr lang="en-US" dirty="0"/>
              <a:t> Boni-</a:t>
            </a:r>
            <a:r>
              <a:rPr lang="en-US" dirty="0" err="1"/>
              <a:t>Filmfestival</a:t>
            </a:r>
            <a:r>
              <a:rPr lang="en-US"/>
              <a:t>!</a:t>
            </a:r>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4</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3404293442"/>
              </p:ext>
            </p:extLst>
          </p:nvPr>
        </p:nvGraphicFramePr>
        <p:xfrm>
          <a:off x="1258823" y="4463045"/>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3 + 4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4, </a:t>
                      </a:r>
                      <a:r>
                        <a:rPr lang="en-US" sz="1500" b="0" dirty="0" err="1">
                          <a:solidFill>
                            <a:schemeClr val="tx1"/>
                          </a:solidFill>
                          <a:latin typeface="+mn-lt"/>
                        </a:rPr>
                        <a:t>klas</a:t>
                      </a:r>
                      <a:r>
                        <a:rPr lang="en-US" sz="1500" b="0" dirty="0">
                          <a:solidFill>
                            <a:schemeClr val="tx1"/>
                          </a:solidFill>
                          <a:latin typeface="+mn-lt"/>
                        </a:rPr>
                        <a:t> 5, </a:t>
                      </a:r>
                      <a:r>
                        <a:rPr lang="en-US" sz="1500" b="0" dirty="0" err="1">
                          <a:solidFill>
                            <a:schemeClr val="tx1"/>
                          </a:solidFill>
                          <a:latin typeface="+mn-lt"/>
                        </a:rPr>
                        <a:t>klas</a:t>
                      </a:r>
                      <a:r>
                        <a:rPr lang="en-US" sz="1500" b="0" dirty="0">
                          <a:solidFill>
                            <a:schemeClr val="tx1"/>
                          </a:solidFill>
                          <a:latin typeface="+mn-lt"/>
                        </a:rPr>
                        <a:t> 6</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54490C8C-A9FF-6248-5E30-873BFC7883E1}"/>
              </a:ext>
            </a:extLst>
          </p:cNvPr>
          <p:cNvSpPr txBox="1"/>
          <p:nvPr/>
        </p:nvSpPr>
        <p:spPr>
          <a:xfrm>
            <a:off x="1258822" y="6262987"/>
            <a:ext cx="3273555" cy="315792"/>
          </a:xfrm>
          <a:prstGeom prst="rect">
            <a:avLst/>
          </a:prstGeom>
          <a:solidFill>
            <a:srgbClr val="EE853E"/>
          </a:solidFill>
        </p:spPr>
        <p:txBody>
          <a:bodyPr wrap="square">
            <a:spAutoFit/>
          </a:bodyPr>
          <a:lstStyle/>
          <a:p>
            <a:r>
              <a:rPr lang="nl-NL" sz="1452" b="1" dirty="0">
                <a:solidFill>
                  <a:srgbClr val="492C64"/>
                </a:solidFill>
              </a:rPr>
              <a:t>Donderdag 9</a:t>
            </a:r>
            <a:r>
              <a:rPr lang="nl-NL" sz="1452" b="1" baseline="30000" dirty="0">
                <a:solidFill>
                  <a:srgbClr val="492C64"/>
                </a:solidFill>
              </a:rPr>
              <a:t>de</a:t>
            </a:r>
            <a:r>
              <a:rPr lang="nl-NL" sz="1452" b="1" dirty="0">
                <a:solidFill>
                  <a:srgbClr val="492C64"/>
                </a:solidFill>
              </a:rPr>
              <a:t> + 10</a:t>
            </a:r>
            <a:r>
              <a:rPr lang="nl-NL" sz="1452" b="1" baseline="30000" dirty="0">
                <a:solidFill>
                  <a:srgbClr val="492C64"/>
                </a:solidFill>
              </a:rPr>
              <a:t>de</a:t>
            </a:r>
            <a:r>
              <a:rPr lang="nl-NL" sz="1452" b="1" dirty="0">
                <a:solidFill>
                  <a:srgbClr val="492C64"/>
                </a:solidFill>
              </a:rPr>
              <a:t> </a:t>
            </a:r>
          </a:p>
        </p:txBody>
      </p:sp>
    </p:spTree>
    <p:extLst>
      <p:ext uri="{BB962C8B-B14F-4D97-AF65-F5344CB8AC3E}">
        <p14:creationId xmlns:p14="http://schemas.microsoft.com/office/powerpoint/2010/main" val="1744938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Brugklasband</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dirty="0"/>
              <a:t>Bespeel je een muziekinstrument en wil je graag samen spelen in een popband? Tijdens dit Boni+ uur ga je werken aan popsongs onder leiding van een muziekdocent.</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pPr fontAlgn="base"/>
            <a:r>
              <a:rPr lang="nl-NL" dirty="0"/>
              <a:t>Naast de Muzieklessen in de brugklas  kun je nog meer muziek maken op school.                                                                   </a:t>
            </a:r>
            <a:r>
              <a:rPr lang="en-US" dirty="0"/>
              <a:t>​</a:t>
            </a:r>
          </a:p>
          <a:p>
            <a:pPr fontAlgn="base"/>
            <a:r>
              <a:rPr lang="nl-NL" dirty="0"/>
              <a:t>Bij dit Boni+ uur ga je in een popband werken aan een popsong. De muziekdocent helpt jullie met het instuderen van je partij, samenspelen en presenteren.                            Iedereen kan meedoen. Ook leerlingen die nog geen instrument bespelen.</a:t>
            </a:r>
            <a:r>
              <a:rPr lang="en-US" dirty="0"/>
              <a:t>​</a:t>
            </a:r>
          </a:p>
          <a:p>
            <a:pPr fontAlgn="base"/>
            <a:r>
              <a:rPr lang="nl-NL" dirty="0"/>
              <a:t>We treden op tijdens de Open Dag voor de toekomstige </a:t>
            </a:r>
            <a:r>
              <a:rPr lang="nl-NL" dirty="0" err="1"/>
              <a:t>Bonifanten</a:t>
            </a:r>
            <a:r>
              <a:rPr lang="nl-NL" dirty="0"/>
              <a:t> en hun ouders. En voor wie nog een stap verder wil: dit is een mooie voorbereiding op Boni Live; de bandjesavond!</a:t>
            </a:r>
            <a:endParaRPr lang="en-US"/>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5</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2512093652"/>
              </p:ext>
            </p:extLst>
          </p:nvPr>
        </p:nvGraphicFramePr>
        <p:xfrm>
          <a:off x="1258821" y="4550542"/>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1, 2, 3, 4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1</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6" name="Picture 2">
            <a:extLst>
              <a:ext uri="{FF2B5EF4-FFF2-40B4-BE49-F238E27FC236}">
                <a16:creationId xmlns:a16="http://schemas.microsoft.com/office/drawing/2014/main" id="{BA9DB54D-D9CB-E799-024C-DCFB613C0F4D}"/>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76" b="7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B8EC8B62-DCFE-3904-8A46-531EF58A2CFD}"/>
              </a:ext>
            </a:extLst>
          </p:cNvPr>
          <p:cNvSpPr txBox="1"/>
          <p:nvPr/>
        </p:nvSpPr>
        <p:spPr>
          <a:xfrm>
            <a:off x="1258822" y="6262987"/>
            <a:ext cx="3273555" cy="315792"/>
          </a:xfrm>
          <a:prstGeom prst="rect">
            <a:avLst/>
          </a:prstGeom>
          <a:solidFill>
            <a:srgbClr val="EE853E"/>
          </a:solidFill>
        </p:spPr>
        <p:txBody>
          <a:bodyPr wrap="square">
            <a:spAutoFit/>
          </a:bodyPr>
          <a:lstStyle/>
          <a:p>
            <a:r>
              <a:rPr lang="nl-NL" sz="1452" b="1" dirty="0">
                <a:solidFill>
                  <a:srgbClr val="492C64"/>
                </a:solidFill>
              </a:rPr>
              <a:t>Vrijdag 10</a:t>
            </a:r>
            <a:r>
              <a:rPr lang="nl-NL" sz="1452" b="1" baseline="30000" dirty="0">
                <a:solidFill>
                  <a:srgbClr val="492C64"/>
                </a:solidFill>
              </a:rPr>
              <a:t>de</a:t>
            </a:r>
            <a:r>
              <a:rPr lang="nl-NL" sz="1452" b="1" dirty="0">
                <a:solidFill>
                  <a:srgbClr val="492C64"/>
                </a:solidFill>
              </a:rPr>
              <a:t> uur</a:t>
            </a:r>
          </a:p>
        </p:txBody>
      </p:sp>
    </p:spTree>
    <p:extLst>
      <p:ext uri="{BB962C8B-B14F-4D97-AF65-F5344CB8AC3E}">
        <p14:creationId xmlns:p14="http://schemas.microsoft.com/office/powerpoint/2010/main" val="3667003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DELF </a:t>
            </a:r>
            <a:r>
              <a:rPr lang="nl-NL" sz="3629" dirty="0" err="1"/>
              <a:t>scolaire</a:t>
            </a:r>
            <a:r>
              <a:rPr lang="nl-NL" sz="3629" dirty="0"/>
              <a:t> et junior A1</a:t>
            </a:r>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473960"/>
            <a:ext cx="4815821" cy="993991"/>
          </a:xfrm>
        </p:spPr>
        <p:txBody>
          <a:bodyPr>
            <a:normAutofit lnSpcReduction="10000"/>
          </a:bodyPr>
          <a:lstStyle/>
          <a:p>
            <a:r>
              <a:rPr lang="nl-NL" sz="1724" dirty="0">
                <a:latin typeface="+mj-lt"/>
                <a:ea typeface="Cambria" panose="02040503050406030204" pitchFamily="18" charset="0"/>
                <a:cs typeface="Times New Roman" panose="02020603050405020304" pitchFamily="18" charset="0"/>
              </a:rPr>
              <a:t>DELF is de afkorting voor </a:t>
            </a:r>
            <a:r>
              <a:rPr lang="nl-NL" sz="1724" dirty="0" err="1">
                <a:latin typeface="+mj-lt"/>
                <a:ea typeface="Cambria" panose="02040503050406030204" pitchFamily="18" charset="0"/>
                <a:cs typeface="Times New Roman" panose="02020603050405020304" pitchFamily="18" charset="0"/>
              </a:rPr>
              <a:t>diplôme</a:t>
            </a:r>
            <a:r>
              <a:rPr lang="nl-NL" sz="1724" dirty="0">
                <a:latin typeface="+mj-lt"/>
                <a:ea typeface="Cambria" panose="02040503050406030204" pitchFamily="18" charset="0"/>
                <a:cs typeface="Times New Roman" panose="02020603050405020304" pitchFamily="18" charset="0"/>
              </a:rPr>
              <a:t> </a:t>
            </a:r>
            <a:r>
              <a:rPr lang="nl-NL" sz="1724" dirty="0" err="1">
                <a:latin typeface="+mj-lt"/>
                <a:ea typeface="Cambria" panose="02040503050406030204" pitchFamily="18" charset="0"/>
                <a:cs typeface="Times New Roman" panose="02020603050405020304" pitchFamily="18" charset="0"/>
              </a:rPr>
              <a:t>d’études</a:t>
            </a:r>
            <a:r>
              <a:rPr lang="nl-NL" sz="1724" dirty="0">
                <a:latin typeface="+mj-lt"/>
                <a:ea typeface="Cambria" panose="02040503050406030204" pitchFamily="18" charset="0"/>
                <a:cs typeface="Times New Roman" panose="02020603050405020304" pitchFamily="18" charset="0"/>
              </a:rPr>
              <a:t> en </a:t>
            </a:r>
            <a:r>
              <a:rPr lang="nl-NL" sz="1724" dirty="0" err="1">
                <a:latin typeface="+mj-lt"/>
                <a:ea typeface="Cambria" panose="02040503050406030204" pitchFamily="18" charset="0"/>
                <a:cs typeface="Times New Roman" panose="02020603050405020304" pitchFamily="18" charset="0"/>
              </a:rPr>
              <a:t>langue</a:t>
            </a:r>
            <a:r>
              <a:rPr lang="nl-NL" sz="1724" dirty="0">
                <a:latin typeface="+mj-lt"/>
                <a:ea typeface="Cambria" panose="02040503050406030204" pitchFamily="18" charset="0"/>
                <a:cs typeface="Times New Roman" panose="02020603050405020304" pitchFamily="18" charset="0"/>
              </a:rPr>
              <a:t> </a:t>
            </a:r>
            <a:r>
              <a:rPr lang="nl-NL" sz="1724" dirty="0" err="1">
                <a:latin typeface="+mj-lt"/>
                <a:ea typeface="Cambria" panose="02040503050406030204" pitchFamily="18" charset="0"/>
                <a:cs typeface="Times New Roman" panose="02020603050405020304" pitchFamily="18" charset="0"/>
              </a:rPr>
              <a:t>française</a:t>
            </a:r>
            <a:r>
              <a:rPr lang="nl-NL" sz="1724" dirty="0">
                <a:latin typeface="+mj-lt"/>
                <a:ea typeface="Cambria" panose="02040503050406030204" pitchFamily="18" charset="0"/>
                <a:cs typeface="Times New Roman" panose="02020603050405020304" pitchFamily="18" charset="0"/>
              </a:rPr>
              <a:t>. Met dit vak is het dus mogelijk om een door de Franse overheid erkend en internationaal bekend taaldiploma te halen!</a:t>
            </a:r>
            <a:endParaRPr lang="nl-NL" sz="1724" dirty="0">
              <a:latin typeface="+mj-lt"/>
              <a:ea typeface="MS Mincho" panose="02020609040205080304" pitchFamily="49" charset="-128"/>
            </a:endParaRPr>
          </a:p>
          <a:p>
            <a:endParaRPr lang="nl-NL"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normAutofit/>
          </a:bodyPr>
          <a:lstStyle/>
          <a:p>
            <a:r>
              <a:rPr lang="nl-NL" dirty="0">
                <a:solidFill>
                  <a:srgbClr val="000000"/>
                </a:solidFill>
                <a:effectLst/>
                <a:latin typeface="+mj-lt"/>
                <a:ea typeface="Calibri" panose="020F0502020204030204" pitchFamily="34" charset="0"/>
              </a:rPr>
              <a:t>Vind jij Frans ook </a:t>
            </a:r>
            <a:r>
              <a:rPr lang="nl-NL" dirty="0">
                <a:solidFill>
                  <a:srgbClr val="000000"/>
                </a:solidFill>
                <a:latin typeface="+mj-lt"/>
                <a:ea typeface="Calibri" panose="020F0502020204030204" pitchFamily="34" charset="0"/>
              </a:rPr>
              <a:t>heel leuk en wil je graag écht goed worden in deze taal? Kom dan naar DELF A1! </a:t>
            </a:r>
          </a:p>
          <a:p>
            <a:r>
              <a:rPr lang="nl-NL" dirty="0">
                <a:solidFill>
                  <a:srgbClr val="000000"/>
                </a:solidFill>
                <a:effectLst/>
                <a:latin typeface="+mj-lt"/>
                <a:ea typeface="Calibri" panose="020F0502020204030204" pitchFamily="34" charset="0"/>
              </a:rPr>
              <a:t>We bieden dit diploma aan op het internationaal erkend ERK niveau A1 – je wordt ook voorbereid op dit examen. </a:t>
            </a:r>
            <a:r>
              <a:rPr lang="nl-NL" dirty="0" err="1">
                <a:solidFill>
                  <a:srgbClr val="000000"/>
                </a:solidFill>
                <a:effectLst/>
                <a:latin typeface="+mj-lt"/>
                <a:ea typeface="Calibri" panose="020F0502020204030204" pitchFamily="34" charset="0"/>
              </a:rPr>
              <a:t>Één</a:t>
            </a:r>
            <a:r>
              <a:rPr lang="nl-NL" dirty="0">
                <a:solidFill>
                  <a:srgbClr val="000000"/>
                </a:solidFill>
                <a:effectLst/>
                <a:latin typeface="+mj-lt"/>
                <a:ea typeface="Calibri" panose="020F0502020204030204" pitchFamily="34" charset="0"/>
              </a:rPr>
              <a:t> flexuur per week volg je extra Frans en verbeter je je spreek-, lees-, luister- en schrijfvaardigheid aan de hand van afwisselende actuele fragmenten, korte artikelen en spreekopdrachten. Er is in de lessen veel aandacht voor jouw persoonlijke Frans en hoe je je taalbeheersing kunt optimaliseren. Je zal zien dat jouw niveau Frans echt omhoog gaat! Wil je je daarna nog verder ontwikkelen? Je kunt door met A2 en in de bovenbouw zelfs met B1 en B2.</a:t>
            </a:r>
            <a:endParaRPr lang="nl-NL" dirty="0">
              <a:effectLst/>
              <a:latin typeface="+mj-lt"/>
              <a:ea typeface="Calibri" panose="020F0502020204030204" pitchFamily="34" charset="0"/>
            </a:endParaRPr>
          </a:p>
          <a:p>
            <a:r>
              <a:rPr lang="nl-NL" dirty="0">
                <a:solidFill>
                  <a:srgbClr val="000000"/>
                </a:solidFill>
                <a:latin typeface="+mj-lt"/>
                <a:ea typeface="Calibri" panose="020F0502020204030204" pitchFamily="34" charset="0"/>
              </a:rPr>
              <a:t>Deelname aan de lessen verplicht je niet tot deelname aan het examen. Je kunt examen doen in maart of in juni.</a:t>
            </a:r>
            <a:br>
              <a:rPr lang="nl-NL" dirty="0">
                <a:solidFill>
                  <a:srgbClr val="000000"/>
                </a:solidFill>
                <a:latin typeface="+mj-lt"/>
                <a:ea typeface="Calibri" panose="020F0502020204030204" pitchFamily="34" charset="0"/>
              </a:rPr>
            </a:br>
            <a:r>
              <a:rPr lang="nl-NL" dirty="0">
                <a:solidFill>
                  <a:srgbClr val="000000"/>
                </a:solidFill>
                <a:latin typeface="+mj-lt"/>
                <a:ea typeface="Calibri" panose="020F0502020204030204" pitchFamily="34" charset="0"/>
              </a:rPr>
              <a:t>Aan het examen zijn kosten verbonden.</a:t>
            </a:r>
          </a:p>
          <a:p>
            <a:r>
              <a:rPr lang="nl-NL" dirty="0">
                <a:solidFill>
                  <a:srgbClr val="000000"/>
                </a:solidFill>
                <a:effectLst/>
                <a:latin typeface="+mj-lt"/>
                <a:ea typeface="Calibri" panose="020F0502020204030204" pitchFamily="34" charset="0"/>
              </a:rPr>
              <a:t>A</a:t>
            </a:r>
            <a:r>
              <a:rPr lang="nl-NL" dirty="0">
                <a:solidFill>
                  <a:srgbClr val="000000"/>
                </a:solidFill>
                <a:latin typeface="+mj-lt"/>
                <a:ea typeface="Calibri" panose="020F0502020204030204" pitchFamily="34" charset="0"/>
              </a:rPr>
              <a:t>anmelden? Stuur een berichtje naar Sanne Schooten of schrijf je in als de inschrijvingen voor de Boni+ programma’s open gaan.</a:t>
            </a:r>
            <a:endParaRPr lang="nl-NL" dirty="0">
              <a:effectLst/>
              <a:latin typeface="+mj-lt"/>
              <a:ea typeface="Calibri" panose="020F0502020204030204" pitchFamily="34" charset="0"/>
            </a:endParaRPr>
          </a:p>
          <a:p>
            <a:endParaRPr lang="nl-NL" dirty="0">
              <a:latin typeface="+mj-lt"/>
            </a:endParaRP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6</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3488357091"/>
              </p:ext>
            </p:extLst>
          </p:nvPr>
        </p:nvGraphicFramePr>
        <p:xfrm>
          <a:off x="1258823" y="4435034"/>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2,3,4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err="1">
                          <a:solidFill>
                            <a:srgbClr val="492C64"/>
                          </a:solidFill>
                          <a:latin typeface="+mn-lt"/>
                        </a:rPr>
                        <a:t>jaarlagen</a:t>
                      </a:r>
                      <a:r>
                        <a:rPr lang="en-US" sz="1500" b="1" dirty="0">
                          <a:solidFill>
                            <a:srgbClr val="492C64"/>
                          </a:solidFill>
                          <a:latin typeface="+mn-lt"/>
                        </a:rPr>
                        <a:t> </a:t>
                      </a:r>
                      <a:r>
                        <a:rPr lang="en-US" sz="1500" b="1" dirty="0" err="1">
                          <a:solidFill>
                            <a:srgbClr val="492C64"/>
                          </a:solidFill>
                          <a:latin typeface="+mn-lt"/>
                        </a:rPr>
                        <a:t>onderbouw</a:t>
                      </a:r>
                      <a:endParaRPr lang="en-US"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1, </a:t>
                      </a:r>
                      <a:r>
                        <a:rPr lang="en-US" sz="1500" b="0" dirty="0" err="1">
                          <a:solidFill>
                            <a:schemeClr val="tx1"/>
                          </a:solidFill>
                          <a:latin typeface="+mn-lt"/>
                        </a:rPr>
                        <a:t>klas</a:t>
                      </a:r>
                      <a:r>
                        <a:rPr lang="en-US" sz="1500" b="0" dirty="0">
                          <a:solidFill>
                            <a:schemeClr val="tx1"/>
                          </a:solidFill>
                          <a:latin typeface="+mn-lt"/>
                        </a:rPr>
                        <a:t> 2</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2" name="Tijdelijke aanduiding voor afbeelding 11" descr="Afbeelding met tekst, Graphics, Kleurrijkheid, kunst&#10;&#10;Automatisch gegenereerde beschrijving">
            <a:extLst>
              <a:ext uri="{FF2B5EF4-FFF2-40B4-BE49-F238E27FC236}">
                <a16:creationId xmlns:a16="http://schemas.microsoft.com/office/drawing/2014/main" id="{725092CB-1770-10D7-36F1-C13D6F55E77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1579" r="11579"/>
          <a:stretch>
            <a:fillRect/>
          </a:stretch>
        </p:blipFill>
        <p:spPr/>
      </p:pic>
      <p:sp>
        <p:nvSpPr>
          <p:cNvPr id="3" name="Tekstvak 2">
            <a:extLst>
              <a:ext uri="{FF2B5EF4-FFF2-40B4-BE49-F238E27FC236}">
                <a16:creationId xmlns:a16="http://schemas.microsoft.com/office/drawing/2014/main" id="{CC036E4D-674C-4D1C-6833-14C2AB71D939}"/>
              </a:ext>
            </a:extLst>
          </p:cNvPr>
          <p:cNvSpPr txBox="1"/>
          <p:nvPr/>
        </p:nvSpPr>
        <p:spPr>
          <a:xfrm>
            <a:off x="1258822" y="6262987"/>
            <a:ext cx="3273555" cy="315792"/>
          </a:xfrm>
          <a:prstGeom prst="rect">
            <a:avLst/>
          </a:prstGeom>
          <a:solidFill>
            <a:srgbClr val="EE853E"/>
          </a:solidFill>
        </p:spPr>
        <p:txBody>
          <a:bodyPr wrap="square">
            <a:spAutoFit/>
          </a:bodyPr>
          <a:lstStyle/>
          <a:p>
            <a:r>
              <a:rPr lang="nl-NL" sz="1452" b="1" dirty="0">
                <a:solidFill>
                  <a:srgbClr val="492C64"/>
                </a:solidFill>
              </a:rPr>
              <a:t>Woensdag 10</a:t>
            </a:r>
            <a:r>
              <a:rPr lang="nl-NL" sz="1452" b="1" baseline="30000" dirty="0">
                <a:solidFill>
                  <a:srgbClr val="492C64"/>
                </a:solidFill>
              </a:rPr>
              <a:t>de</a:t>
            </a:r>
            <a:r>
              <a:rPr lang="nl-NL" sz="1452" b="1" dirty="0">
                <a:solidFill>
                  <a:srgbClr val="492C64"/>
                </a:solidFill>
              </a:rPr>
              <a:t> uur</a:t>
            </a:r>
          </a:p>
        </p:txBody>
      </p:sp>
    </p:spTree>
    <p:extLst>
      <p:ext uri="{BB962C8B-B14F-4D97-AF65-F5344CB8AC3E}">
        <p14:creationId xmlns:p14="http://schemas.microsoft.com/office/powerpoint/2010/main" val="2349392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err="1"/>
              <a:t>CrossFit</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633" dirty="0"/>
              <a:t>Maak kennis met Crossfit en werk in groepsverband aan fysiek sterker worden en conditieverbetering</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normAutofit/>
          </a:bodyPr>
          <a:lstStyle/>
          <a:p>
            <a:r>
              <a:rPr lang="nl-NL" dirty="0"/>
              <a:t>In ongeveer 8 lessen gaan we verschillende </a:t>
            </a:r>
            <a:r>
              <a:rPr lang="nl-NL" dirty="0" err="1"/>
              <a:t>workouts</a:t>
            </a:r>
            <a:r>
              <a:rPr lang="nl-NL" dirty="0"/>
              <a:t> doen. </a:t>
            </a:r>
            <a:r>
              <a:rPr lang="nl-NL" dirty="0" err="1"/>
              <a:t>Workouts</a:t>
            </a:r>
            <a:r>
              <a:rPr lang="nl-NL" dirty="0"/>
              <a:t> die jou sterker en (nog) fitter maken.</a:t>
            </a:r>
          </a:p>
          <a:p>
            <a:endParaRPr lang="nl-NL" dirty="0"/>
          </a:p>
          <a:p>
            <a:r>
              <a:rPr lang="nl-NL" dirty="0"/>
              <a:t>Ook gaan we technische bewegingen aanleren. Zoals misschien wel een handstand-push up.</a:t>
            </a:r>
          </a:p>
          <a:p>
            <a:endParaRPr lang="nl-NL" dirty="0"/>
          </a:p>
          <a:p>
            <a:r>
              <a:rPr lang="nl-NL" dirty="0"/>
              <a:t>Samen gaan we (op jouw eigen niveau) trainen en krijg je een kijkje in de keuken van de snelst groeiende fitheidssporten. </a:t>
            </a:r>
          </a:p>
          <a:p>
            <a:endParaRPr lang="nl-NL" dirty="0"/>
          </a:p>
          <a:p>
            <a:r>
              <a:rPr lang="nl-NL" dirty="0"/>
              <a:t>Meld je aan en tot dan</a:t>
            </a: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7</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2425342547"/>
              </p:ext>
            </p:extLst>
          </p:nvPr>
        </p:nvGraphicFramePr>
        <p:xfrm>
          <a:off x="1254758" y="4416583"/>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3</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4, -5, -6</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6" name="Picture 2" descr="110,600+ Crossfit Stock Photos, Pictures &amp; Royalty-Free Images - iStock |  Crossfit smile, Crossfit group, Outdoor crossfit">
            <a:extLst>
              <a:ext uri="{FF2B5EF4-FFF2-40B4-BE49-F238E27FC236}">
                <a16:creationId xmlns:a16="http://schemas.microsoft.com/office/drawing/2014/main" id="{2882CD04-F7FA-8243-B683-BD55D3C0AD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545" y="1599880"/>
            <a:ext cx="3587980" cy="2391986"/>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A868914B-8A8A-544F-4AEB-0B04F6A0CB50}"/>
              </a:ext>
            </a:extLst>
          </p:cNvPr>
          <p:cNvSpPr txBox="1"/>
          <p:nvPr/>
        </p:nvSpPr>
        <p:spPr>
          <a:xfrm>
            <a:off x="1258822" y="6262987"/>
            <a:ext cx="3273555" cy="315792"/>
          </a:xfrm>
          <a:prstGeom prst="rect">
            <a:avLst/>
          </a:prstGeom>
          <a:solidFill>
            <a:srgbClr val="EE853E"/>
          </a:solidFill>
        </p:spPr>
        <p:txBody>
          <a:bodyPr wrap="square">
            <a:spAutoFit/>
          </a:bodyPr>
          <a:lstStyle/>
          <a:p>
            <a:r>
              <a:rPr lang="nl-NL" sz="1452" b="1" dirty="0">
                <a:solidFill>
                  <a:srgbClr val="492C64"/>
                </a:solidFill>
              </a:rPr>
              <a:t>Vrijdag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952561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Debatteam</a:t>
            </a:r>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473960"/>
            <a:ext cx="4815821" cy="993992"/>
          </a:xfrm>
        </p:spPr>
        <p:txBody>
          <a:bodyPr>
            <a:normAutofit/>
          </a:bodyPr>
          <a:lstStyle/>
          <a:p>
            <a:r>
              <a:rPr lang="nl-NL" sz="1633" dirty="0">
                <a:solidFill>
                  <a:srgbClr val="472B63"/>
                </a:solidFill>
                <a:latin typeface="SourceSansPro"/>
              </a:rPr>
              <a:t>Wat hebben Mark Rutte, Nelson Mandela, Brad Pitt en John F. Kennedy met elkaar gemeen? Ze zijn allemaal op school al begonnen met debatteren en kijk hoe ver zij het hebben geschopt! </a:t>
            </a:r>
            <a:endParaRPr lang="nl-NL" dirty="0"/>
          </a:p>
          <a:p>
            <a:endParaRPr lang="nl-NL"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582678"/>
            <a:ext cx="4815821" cy="3667093"/>
          </a:xfrm>
        </p:spPr>
        <p:txBody>
          <a:bodyPr>
            <a:normAutofit fontScale="92500"/>
          </a:bodyPr>
          <a:lstStyle/>
          <a:p>
            <a:r>
              <a:rPr lang="nl-NL" sz="1633" dirty="0">
                <a:latin typeface="SourceSansPro"/>
              </a:rPr>
              <a:t>Een debat is een discussievorm waarbij jij samen met je team een stelling moet verdedigen en waarbij een jury bepaalt wie de winnaar van het debat is. Tijdens de bijeenkomsten leer jij wat goede argumenten zijn en ben</a:t>
            </a:r>
            <a:br>
              <a:rPr lang="nl-NL" sz="1633" dirty="0">
                <a:latin typeface="SourceSansPro"/>
              </a:rPr>
            </a:br>
            <a:r>
              <a:rPr lang="nl-NL" sz="1633" dirty="0">
                <a:latin typeface="SourceSansPro"/>
              </a:rPr>
              <a:t>je straks een meester in het overtuigen van mensen. Je leert echter ook presentatietechnieken, kritisch denken, samenwerken </a:t>
            </a:r>
            <a:r>
              <a:rPr lang="nl-NL" sz="1633" dirty="0" err="1">
                <a:latin typeface="SourceSansPro"/>
              </a:rPr>
              <a:t>én</a:t>
            </a:r>
            <a:r>
              <a:rPr lang="nl-NL" sz="1633" dirty="0">
                <a:latin typeface="SourceSansPro"/>
              </a:rPr>
              <a:t> alsof dat nog niet genoeg is: je krijgt ook meer zelfvertrouwen in het spreken voor een groep. </a:t>
            </a:r>
            <a:endParaRPr lang="nl-NL" dirty="0"/>
          </a:p>
          <a:p>
            <a:r>
              <a:rPr lang="nl-NL" sz="1633" dirty="0">
                <a:latin typeface="SourceSansPro"/>
              </a:rPr>
              <a:t>Drie jaar geleden zijn we begonnen met het debatteam en het was een groot succes. We hebben aan verschillende wedstrijden meegedaan en dat gaan we aankomende schooljaar ook weer doen. Je bent altijd welkom om een keer te komen kijken. Lijkt het je dan leuk? Dan kun je voor de rest van het jaar meedoen met het team! </a:t>
            </a:r>
            <a:endParaRPr lang="nl-NL" dirty="0"/>
          </a:p>
          <a:p>
            <a:r>
              <a:rPr lang="nl-NL" sz="1633" dirty="0">
                <a:latin typeface="SourceSansPro"/>
              </a:rPr>
              <a:t>Voor vragen kun je altijd terecht bij de begeleiders van het debatteam: Jamie Spiekman en Pim van Basten Batenburg. </a:t>
            </a:r>
            <a:endParaRPr lang="nl-NL" dirty="0"/>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8</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819270599"/>
              </p:ext>
            </p:extLst>
          </p:nvPr>
        </p:nvGraphicFramePr>
        <p:xfrm>
          <a:off x="1258823" y="4416224"/>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jaarprogramma</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4-havo, 5-havo</a:t>
                      </a:r>
                    </a:p>
                    <a:p>
                      <a:r>
                        <a:rPr lang="en-US" sz="1500" b="0" dirty="0">
                          <a:solidFill>
                            <a:schemeClr val="tx1"/>
                          </a:solidFill>
                          <a:latin typeface="+mn-lt"/>
                        </a:rPr>
                        <a:t>4-vwo, 5-vwo, 6-vwo</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7" name="Tijdelijke aanduiding voor afbeelding 6" descr="Afbeelding met kleding, meubels, overdekt, persoon&#10;&#10;Automatisch gegenereerde beschrijving">
            <a:extLst>
              <a:ext uri="{FF2B5EF4-FFF2-40B4-BE49-F238E27FC236}">
                <a16:creationId xmlns:a16="http://schemas.microsoft.com/office/drawing/2014/main" id="{0EF88729-7811-2294-ECBB-7D202CA50B0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1931" r="11931"/>
          <a:stretch>
            <a:fillRect/>
          </a:stretch>
        </p:blipFill>
        <p:spPr/>
      </p:pic>
      <p:sp>
        <p:nvSpPr>
          <p:cNvPr id="3" name="Tekstvak 2">
            <a:extLst>
              <a:ext uri="{FF2B5EF4-FFF2-40B4-BE49-F238E27FC236}">
                <a16:creationId xmlns:a16="http://schemas.microsoft.com/office/drawing/2014/main" id="{19A81D54-44B3-921B-7CC8-D4C5273792F6}"/>
              </a:ext>
            </a:extLst>
          </p:cNvPr>
          <p:cNvSpPr txBox="1"/>
          <p:nvPr/>
        </p:nvSpPr>
        <p:spPr>
          <a:xfrm>
            <a:off x="1258822" y="6262987"/>
            <a:ext cx="3273555" cy="315792"/>
          </a:xfrm>
          <a:prstGeom prst="rect">
            <a:avLst/>
          </a:prstGeom>
          <a:solidFill>
            <a:srgbClr val="EE853E"/>
          </a:solidFill>
        </p:spPr>
        <p:txBody>
          <a:bodyPr wrap="square">
            <a:spAutoFit/>
          </a:bodyPr>
          <a:lstStyle/>
          <a:p>
            <a:r>
              <a:rPr lang="nl-NL" sz="1452" b="1" dirty="0">
                <a:solidFill>
                  <a:srgbClr val="492C64"/>
                </a:solidFill>
              </a:rPr>
              <a:t>Donderdag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489285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Derdeklasband</a:t>
            </a:r>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473960"/>
            <a:ext cx="4815821" cy="1308413"/>
          </a:xfrm>
        </p:spPr>
        <p:txBody>
          <a:bodyPr>
            <a:normAutofit fontScale="92500" lnSpcReduction="10000"/>
          </a:bodyPr>
          <a:lstStyle/>
          <a:p>
            <a:pPr fontAlgn="base"/>
            <a:r>
              <a:rPr lang="nl-NL" sz="1724" dirty="0"/>
              <a:t>Heb je in klas 2 erg genoten van de instrumentenrondes en het Bandproject? Wil je je </a:t>
            </a:r>
            <a:r>
              <a:rPr lang="nl-NL" sz="1724" dirty="0" err="1"/>
              <a:t>bandskills</a:t>
            </a:r>
            <a:r>
              <a:rPr lang="nl-NL" sz="1724" dirty="0"/>
              <a:t> verder ontwikkelen? </a:t>
            </a:r>
            <a:r>
              <a:rPr lang="en-US" sz="1724" b="0" i="0" dirty="0"/>
              <a:t>​</a:t>
            </a:r>
          </a:p>
          <a:p>
            <a:pPr fontAlgn="base"/>
            <a:r>
              <a:rPr lang="nl-NL" sz="1724" dirty="0"/>
              <a:t>Zit je in de 3e klas en mis je muziek in je rooster? Geef je dan nu op voor dit Boni+ programma!</a:t>
            </a:r>
            <a:endParaRPr lang="nl-NL" sz="1724" b="0" i="0" dirty="0"/>
          </a:p>
          <a:p>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860141"/>
            <a:ext cx="4815821" cy="3274904"/>
          </a:xfrm>
        </p:spPr>
        <p:txBody>
          <a:bodyPr/>
          <a:lstStyle/>
          <a:p>
            <a:pPr fontAlgn="base"/>
            <a:r>
              <a:rPr lang="nl-NL" dirty="0"/>
              <a:t>In dit </a:t>
            </a:r>
            <a:r>
              <a:rPr lang="nl-NL" dirty="0" err="1"/>
              <a:t>Boniplusuur</a:t>
            </a:r>
            <a:r>
              <a:rPr lang="nl-NL" dirty="0"/>
              <a:t> kun je individueel werken en in een band. Onder begeleiding van een muziekdocent werk je verder aan je skills op een popinstrument. </a:t>
            </a:r>
            <a:r>
              <a:rPr lang="en-US" dirty="0"/>
              <a:t>​</a:t>
            </a:r>
          </a:p>
          <a:p>
            <a:pPr fontAlgn="base"/>
            <a:r>
              <a:rPr lang="nl-NL" dirty="0"/>
              <a:t>Er is een mogelijkheid met elkaar aan een popsong te werken. Presenteren aan elkaar mag, maar is niet verplicht. </a:t>
            </a:r>
            <a:r>
              <a:rPr lang="en-US" dirty="0"/>
              <a:t>​</a:t>
            </a:r>
          </a:p>
          <a:p>
            <a:pPr fontAlgn="base"/>
            <a:r>
              <a:rPr lang="nl-NL" dirty="0"/>
              <a:t>Leerlingen die het leuk vinden om op te treden kunnen, samen met andere bandleden van de Boni+ Derdeklasband, meedoen aan </a:t>
            </a:r>
            <a:r>
              <a:rPr lang="nl-NL" dirty="0" err="1"/>
              <a:t>BoniLIVE</a:t>
            </a:r>
            <a:r>
              <a:rPr lang="nl-NL" dirty="0"/>
              <a:t>!, dé bandwedstrijd van het jaar. </a:t>
            </a:r>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9</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4278245293"/>
              </p:ext>
            </p:extLst>
          </p:nvPr>
        </p:nvGraphicFramePr>
        <p:xfrm>
          <a:off x="1190750" y="4416746"/>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1,2, 3, 4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6" name="Picture 2" descr="Afbeelding met kleding, concert, muziekinstrument, persoon&#10;&#10;Automatisch gegenereerde beschrijving">
            <a:extLst>
              <a:ext uri="{FF2B5EF4-FFF2-40B4-BE49-F238E27FC236}">
                <a16:creationId xmlns:a16="http://schemas.microsoft.com/office/drawing/2014/main" id="{5ABD151B-782A-8564-BBDC-EFED657CDA6F}"/>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51" b="25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5CA15F98-417C-D7A2-CA45-5B1D4EE1DB91}"/>
              </a:ext>
            </a:extLst>
          </p:cNvPr>
          <p:cNvSpPr txBox="1"/>
          <p:nvPr/>
        </p:nvSpPr>
        <p:spPr>
          <a:xfrm>
            <a:off x="1258822" y="6262987"/>
            <a:ext cx="3273555" cy="315792"/>
          </a:xfrm>
          <a:prstGeom prst="rect">
            <a:avLst/>
          </a:prstGeom>
          <a:solidFill>
            <a:srgbClr val="EE853E"/>
          </a:solidFill>
        </p:spPr>
        <p:txBody>
          <a:bodyPr wrap="square">
            <a:spAutoFit/>
          </a:bodyPr>
          <a:lstStyle/>
          <a:p>
            <a:r>
              <a:rPr lang="nl-NL" sz="1452" b="1" dirty="0">
                <a:solidFill>
                  <a:srgbClr val="492C64"/>
                </a:solidFill>
              </a:rPr>
              <a:t>Maandag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311910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DJ</a:t>
            </a:r>
            <a:endParaRPr lang="nl-NL" sz="3629" dirty="0"/>
          </a:p>
        </p:txBody>
      </p:sp>
      <p:pic>
        <p:nvPicPr>
          <p:cNvPr id="4" name="Tijdelijke aanduiding voor afbeelding 3" descr="Afbeelding met kleding, persoon, mensen, vrouw&#10;&#10;Door AI gegenereerde inhoud is mogelijk onjuist.">
            <a:extLst>
              <a:ext uri="{FF2B5EF4-FFF2-40B4-BE49-F238E27FC236}">
                <a16:creationId xmlns:a16="http://schemas.microsoft.com/office/drawing/2014/main" id="{5C1324A5-82B1-A5E5-2EEF-CDAE4B58F01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776" r="6776"/>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633" dirty="0"/>
              <a:t>Word DJ in no time! Leer mixen, effecten gebruiken en eindig met je eigen knallende set voor een echt publiek.</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normAutofit/>
          </a:bodyPr>
          <a:lstStyle/>
          <a:p>
            <a:r>
              <a:rPr lang="nl-NL" dirty="0"/>
              <a:t>Altijd al willen draaien als een echte DJ? In deze boni plus leer je stap voor stap hoe je muziek mixt, overgangen maakt en uiteindelijk je eigen DJ-set draait voor een echt publiek! Je maakt kennis met verschillende muziekstijlen zoals house, hiphop en drum &amp; </a:t>
            </a:r>
            <a:r>
              <a:rPr lang="nl-NL" dirty="0" err="1"/>
              <a:t>bass</a:t>
            </a:r>
            <a:r>
              <a:rPr lang="nl-NL" dirty="0"/>
              <a:t>, leert werken met professionele DJ-controllers en software en je ontdekt hoe je jouw eigen stijl en geluid ontwikkelt.</a:t>
            </a:r>
          </a:p>
          <a:p>
            <a:r>
              <a:rPr lang="nl-NL" dirty="0"/>
              <a:t>We beginnen met de basics: wat doet een DJ precies, hoe werkt de apparatuur, en hoe kun je beats precies op elkaar laten aansluiten? Daarna duik je dieper in het creatieve proces. Je kiest je favoriete tracks, leert effecten gebruiken en bouwt een eigen set op. Uiteindelijk werk je toe naar een live optreden, bijvoorbeeld tijdens boni LIVE, de open dag of een schoolfeest.</a:t>
            </a:r>
          </a:p>
          <a:p>
            <a:r>
              <a:rPr lang="nl-NL" dirty="0"/>
              <a:t>Of je nou ervaring hebt of nog nooit achter een DJ-tafel hebt gestaan: Iedereen kan meedoen! Ontdek wat jij kan met muziek!</a:t>
            </a:r>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10</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3670017336"/>
              </p:ext>
            </p:extLst>
          </p:nvPr>
        </p:nvGraphicFramePr>
        <p:xfrm>
          <a:off x="1258823" y="4311279"/>
          <a:ext cx="3273555" cy="1895892"/>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515160">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 2, 3, 4 / </a:t>
                      </a:r>
                      <a:r>
                        <a:rPr lang="en-US" sz="1500" b="0" dirty="0" err="1">
                          <a:solidFill>
                            <a:schemeClr val="tx1"/>
                          </a:solidFill>
                          <a:latin typeface="+mn-lt"/>
                        </a:rPr>
                        <a:t>jaarprogramma</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Alle </a:t>
                      </a:r>
                      <a:r>
                        <a:rPr lang="en-US" sz="1500" b="0" dirty="0" err="1">
                          <a:solidFill>
                            <a:schemeClr val="tx1"/>
                          </a:solidFill>
                          <a:latin typeface="+mn-lt"/>
                        </a:rPr>
                        <a:t>leerjaren</a:t>
                      </a:r>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Alle </a:t>
                      </a:r>
                      <a:r>
                        <a:rPr lang="en-US" sz="1500" b="0" dirty="0" err="1">
                          <a:solidFill>
                            <a:schemeClr val="tx1"/>
                          </a:solidFill>
                          <a:latin typeface="+mn-lt"/>
                        </a:rPr>
                        <a:t>leerjaren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DE23309E-13CA-2BDC-CFF2-71D574B20AE2}"/>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Woensdag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991259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Extra gym</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633" dirty="0"/>
              <a:t>Extra sporten</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r>
              <a:rPr lang="nl-NL" dirty="0"/>
              <a:t>Hockeyen, trefballen, klimmen, turnen, badminton, voetbal, tafeltennis, trampoline springen …. Kan jij er ook geen genoeg van krijgen en wil je graag extra sporten? Meld je dan aan en vergeet niet om je sportkleding en zaalschoenen mee te nemen.</a:t>
            </a:r>
          </a:p>
          <a:p>
            <a:endParaRPr lang="nl-NL" dirty="0"/>
          </a:p>
          <a:p>
            <a:r>
              <a:rPr lang="nl-NL" dirty="0"/>
              <a:t>We sporten op maandag en het is altijd binnen.</a:t>
            </a: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11</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586668240"/>
              </p:ext>
            </p:extLst>
          </p:nvPr>
        </p:nvGraphicFramePr>
        <p:xfrm>
          <a:off x="1258823" y="4311279"/>
          <a:ext cx="3273555" cy="1142054"/>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 3 </a:t>
                      </a:r>
                      <a:r>
                        <a:rPr lang="en-US" sz="1500" b="0" dirty="0" err="1">
                          <a:solidFill>
                            <a:schemeClr val="tx1"/>
                          </a:solidFill>
                          <a:latin typeface="+mn-lt"/>
                        </a:rPr>
                        <a:t>en</a:t>
                      </a:r>
                      <a:r>
                        <a:rPr lang="en-US" sz="1500" b="0" dirty="0">
                          <a:solidFill>
                            <a:schemeClr val="tx1"/>
                          </a:solidFill>
                          <a:latin typeface="+mn-lt"/>
                        </a:rPr>
                        <a:t>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 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bl>
          </a:graphicData>
        </a:graphic>
      </p:graphicFrame>
      <p:pic>
        <p:nvPicPr>
          <p:cNvPr id="1026" name="Picture 2" descr="Extra gymles - senw-br.nl">
            <a:extLst>
              <a:ext uri="{FF2B5EF4-FFF2-40B4-BE49-F238E27FC236}">
                <a16:creationId xmlns:a16="http://schemas.microsoft.com/office/drawing/2014/main" id="{680F5AE3-76FA-827D-CA7B-DF3ACCFAD9B7}"/>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24043" r="2404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B0EE88A-97DB-F40F-7B1F-C80F64836093}"/>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Maandag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2993046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Gender </a:t>
            </a:r>
            <a:r>
              <a:rPr lang="nl-NL" sz="3629" dirty="0" err="1"/>
              <a:t>and</a:t>
            </a:r>
            <a:r>
              <a:rPr lang="nl-NL" sz="3629" dirty="0"/>
              <a:t> </a:t>
            </a:r>
            <a:r>
              <a:rPr lang="nl-NL" sz="3629" dirty="0" err="1"/>
              <a:t>Sexuality</a:t>
            </a:r>
            <a:r>
              <a:rPr lang="nl-NL" sz="3629" dirty="0"/>
              <a:t> Alliance (GSA)</a:t>
            </a:r>
          </a:p>
        </p:txBody>
      </p:sp>
      <p:pic>
        <p:nvPicPr>
          <p:cNvPr id="4" name="Tijdelijke aanduiding voor afbeelding 3" descr="Afbeelding met vlag, hemel, wolk, buitenshuis&#10;&#10;Automatisch gegenereerde beschrijving">
            <a:extLst>
              <a:ext uri="{FF2B5EF4-FFF2-40B4-BE49-F238E27FC236}">
                <a16:creationId xmlns:a16="http://schemas.microsoft.com/office/drawing/2014/main" id="{BEEB4E5D-7387-EA8F-AC50-5E4E9922261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726" r="6726"/>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fontScale="92500"/>
          </a:bodyPr>
          <a:lstStyle/>
          <a:p>
            <a:r>
              <a:rPr lang="nl-NL" sz="1724" dirty="0">
                <a:ea typeface="Arial" panose="020B0604020202020204" pitchFamily="34" charset="0"/>
                <a:cs typeface="Arial" panose="020B0604020202020204" pitchFamily="34" charset="0"/>
              </a:rPr>
              <a:t>Vind jij ook dat iedereen op het Boni de vrijheid moet hebben om te kunnen zijn wie ze zijn, zonder zich daarvoor te hoeven schamen of te verantwoorden? Dan is de GSA de plek voor jou!</a:t>
            </a:r>
            <a:endParaRPr lang="nl-NL" sz="1724" dirty="0">
              <a:ea typeface="Arial" panose="020B0604020202020204" pitchFamily="34" charset="0"/>
              <a:cs typeface="Times New Roman" panose="02020603050405020304" pitchFamily="18" charset="0"/>
            </a:endParaRPr>
          </a:p>
          <a:p>
            <a:endParaRPr lang="nl-NL"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r>
              <a:rPr lang="nl-NL" dirty="0">
                <a:effectLst/>
                <a:ea typeface="Arial" panose="020B0604020202020204" pitchFamily="34" charset="0"/>
                <a:cs typeface="Arial" panose="020B0604020202020204" pitchFamily="34" charset="0"/>
              </a:rPr>
              <a:t>Tijdens het GSA-uur organiseren we acties die we gaan uitvoeren op het Boni, zodat iedereen zich veilig en welkom voelt op onze school. Daarnaast is het uur ook een moment om gezellig bij elkaar te komen en te praten over wat jij belangrijk vindt.</a:t>
            </a:r>
            <a:endParaRPr lang="nl-NL" dirty="0">
              <a:effectLst/>
              <a:ea typeface="Arial" panose="020B0604020202020204" pitchFamily="34" charset="0"/>
              <a:cs typeface="Times New Roman" panose="02020603050405020304" pitchFamily="18" charset="0"/>
            </a:endParaRPr>
          </a:p>
          <a:p>
            <a:r>
              <a:rPr lang="nl-NL" dirty="0">
                <a:effectLst/>
                <a:ea typeface="Arial" panose="020B0604020202020204" pitchFamily="34" charset="0"/>
                <a:cs typeface="Arial" panose="020B0604020202020204" pitchFamily="34" charset="0"/>
              </a:rPr>
              <a:t>We zoeken leerlingen van alle jaarlagen, het maakt niet uit of je hetero, gay, bi, aseksueel, cisgender, transgender of non-binair bent: iedereen die actie wil ondernemen is welkom</a:t>
            </a:r>
            <a:r>
              <a:rPr lang="nl-NL" sz="1633" dirty="0">
                <a:latin typeface="Arial" panose="020B0604020202020204" pitchFamily="34" charset="0"/>
                <a:ea typeface="Arial" panose="020B0604020202020204" pitchFamily="34" charset="0"/>
                <a:cs typeface="Arial" panose="020B0604020202020204" pitchFamily="34" charset="0"/>
              </a:rPr>
              <a:t>!</a:t>
            </a:r>
            <a:endParaRPr lang="nl-NL" sz="1633" dirty="0">
              <a:latin typeface="Arial" panose="020B0604020202020204" pitchFamily="34" charset="0"/>
              <a:ea typeface="Arial" panose="020B0604020202020204" pitchFamily="34" charset="0"/>
              <a:cs typeface="Times New Roman" panose="02020603050405020304" pitchFamily="18" charset="0"/>
            </a:endParaRPr>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12</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390036851"/>
              </p:ext>
            </p:extLst>
          </p:nvPr>
        </p:nvGraphicFramePr>
        <p:xfrm>
          <a:off x="1108454"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1+2,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a:solidFill>
                            <a:schemeClr val="tx1"/>
                          </a:solidFill>
                          <a:latin typeface="+mn-lt"/>
                        </a:rPr>
                        <a:t> 3</a:t>
                      </a:r>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4-havo, 5-havo</a:t>
                      </a:r>
                    </a:p>
                    <a:p>
                      <a:r>
                        <a:rPr lang="en-US" sz="1500" b="0" dirty="0">
                          <a:solidFill>
                            <a:schemeClr val="tx1"/>
                          </a:solidFill>
                          <a:latin typeface="+mn-lt"/>
                        </a:rPr>
                        <a:t>4-vwo, 5-vwo, 6-vwo</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17EDC6D8-2945-3688-7A95-3C8287A0C359}"/>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err="1">
                <a:solidFill>
                  <a:srgbClr val="492C64"/>
                </a:solidFill>
              </a:rPr>
              <a:t>n.t.b</a:t>
            </a:r>
            <a:r>
              <a:rPr lang="nl-NL" sz="1452" b="1" dirty="0">
                <a:solidFill>
                  <a:srgbClr val="492C64"/>
                </a:solidFill>
              </a:rPr>
              <a:t>.</a:t>
            </a:r>
          </a:p>
        </p:txBody>
      </p:sp>
    </p:spTree>
    <p:extLst>
      <p:ext uri="{BB962C8B-B14F-4D97-AF65-F5344CB8AC3E}">
        <p14:creationId xmlns:p14="http://schemas.microsoft.com/office/powerpoint/2010/main" val="3086793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Handwerken</a:t>
            </a:r>
          </a:p>
        </p:txBody>
      </p:sp>
      <p:pic>
        <p:nvPicPr>
          <p:cNvPr id="4" name="Tijdelijke aanduiding voor afbeelding 3">
            <a:extLst>
              <a:ext uri="{FF2B5EF4-FFF2-40B4-BE49-F238E27FC236}">
                <a16:creationId xmlns:a16="http://schemas.microsoft.com/office/drawing/2014/main" id="{11E00969-C84F-82BE-4184-873F555CC040}"/>
              </a:ext>
            </a:extLst>
          </p:cNvPr>
          <p:cNvPicPr>
            <a:picLocks noGrp="1" noChangeAspect="1"/>
          </p:cNvPicPr>
          <p:nvPr>
            <p:ph type="pic" sz="quarter" idx="10"/>
          </p:nvPr>
        </p:nvPicPr>
        <p:blipFill>
          <a:blip r:embed="rId2"/>
          <a:srcRect l="227" r="227"/>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fontScale="92500" lnSpcReduction="20000"/>
          </a:bodyPr>
          <a:lstStyle/>
          <a:p>
            <a:r>
              <a:rPr lang="nl-NL" dirty="0"/>
              <a:t>Hou je van handwerken of zou je graag willen leren</a:t>
            </a:r>
          </a:p>
          <a:p>
            <a:r>
              <a:rPr lang="nl-NL" dirty="0"/>
              <a:t>haken of quilten? Schrijf je in voor deze Boni+ en</a:t>
            </a:r>
          </a:p>
          <a:p>
            <a:r>
              <a:rPr lang="nl-NL" dirty="0"/>
              <a:t>kom handwerken, thee drinken en ontspannen.</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r>
              <a:rPr lang="nl-NL" dirty="0"/>
              <a:t>Tijdens dit </a:t>
            </a:r>
            <a:r>
              <a:rPr lang="nl-NL" dirty="0" err="1"/>
              <a:t>Boniplusuur</a:t>
            </a:r>
            <a:r>
              <a:rPr lang="nl-NL" dirty="0"/>
              <a:t> kun je de basis van haken of</a:t>
            </a:r>
          </a:p>
          <a:p>
            <a:r>
              <a:rPr lang="nl-NL" dirty="0"/>
              <a:t>patchwork/quilten leren. Hopelijk heb je aan het eind van de</a:t>
            </a:r>
          </a:p>
          <a:p>
            <a:r>
              <a:rPr lang="nl-NL" dirty="0"/>
              <a:t>periode een klein knuffeltje gehaakt of een etui gemaakt. Je</a:t>
            </a:r>
          </a:p>
          <a:p>
            <a:r>
              <a:rPr lang="nl-NL" dirty="0"/>
              <a:t>kunt ook aan je eigen handwerkproject werken. Daarnaast</a:t>
            </a:r>
          </a:p>
          <a:p>
            <a:r>
              <a:rPr lang="nl-NL" dirty="0"/>
              <a:t>drinken we samen een kopje thee of glaasje water en gaan</a:t>
            </a:r>
          </a:p>
          <a:p>
            <a:r>
              <a:rPr lang="nl-NL" dirty="0"/>
              <a:t>we ontspannen. Want voor veel mensen zorgt werken met</a:t>
            </a:r>
          </a:p>
          <a:p>
            <a:r>
              <a:rPr lang="nl-NL" dirty="0"/>
              <a:t>de handen voor ontspanning.</a:t>
            </a: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13</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3921197282"/>
              </p:ext>
            </p:extLst>
          </p:nvPr>
        </p:nvGraphicFramePr>
        <p:xfrm>
          <a:off x="1364486"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1, 2, 3, 4 </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4-havo, 5-havo</a:t>
                      </a:r>
                    </a:p>
                    <a:p>
                      <a:r>
                        <a:rPr lang="en-US" sz="1500" b="0" dirty="0">
                          <a:solidFill>
                            <a:schemeClr val="tx1"/>
                          </a:solidFill>
                          <a:latin typeface="+mn-lt"/>
                        </a:rPr>
                        <a:t>4-vwo, 5-vwo, 6-vwo</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CA67D686-198B-70D8-7617-54488081DBB0}"/>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Woensdag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2711614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err="1"/>
              <a:t>Mindfullness</a:t>
            </a:r>
            <a:r>
              <a:rPr lang="nl-NL" sz="3629" dirty="0"/>
              <a:t> </a:t>
            </a:r>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814" dirty="0"/>
              <a:t>Beweeg je hoofd leeg en voel je lijf ontspannen</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normAutofit fontScale="92500" lnSpcReduction="10000"/>
          </a:bodyPr>
          <a:lstStyle/>
          <a:p>
            <a:r>
              <a:rPr lang="nl-NL" dirty="0"/>
              <a:t>🧘‍♂️ </a:t>
            </a:r>
            <a:r>
              <a:rPr lang="nl-NL" b="1" dirty="0" err="1"/>
              <a:t>Mindfulness</a:t>
            </a:r>
            <a:r>
              <a:rPr lang="nl-NL" b="1" dirty="0"/>
              <a:t> in Beweging  </a:t>
            </a:r>
          </a:p>
          <a:p>
            <a:r>
              <a:rPr lang="nl-NL" b="1" dirty="0"/>
              <a:t>Rust voor je hoofd, ruimte in je lijf</a:t>
            </a:r>
            <a:r>
              <a:rPr lang="nl-NL" dirty="0"/>
              <a:t> 🌿🏃‍♀️</a:t>
            </a:r>
          </a:p>
          <a:p>
            <a:r>
              <a:rPr lang="nl-NL" dirty="0"/>
              <a:t>Altijd maar ‘aan’ staan? Druk in je hoofd? Deze Boniplus les is een moment om dat allemaal even los te laten. </a:t>
            </a:r>
            <a:r>
              <a:rPr lang="nl-NL" b="1" dirty="0" err="1"/>
              <a:t>Mindfulness</a:t>
            </a:r>
            <a:r>
              <a:rPr lang="nl-NL" b="1" dirty="0"/>
              <a:t> in Beweging</a:t>
            </a:r>
            <a:r>
              <a:rPr lang="nl-NL" dirty="0"/>
              <a:t> helpt je om te ontspannen, beter te focussen én weer op te laden, niet door stil te zitten, maar juist door in beweging te komen.</a:t>
            </a:r>
          </a:p>
          <a:p>
            <a:r>
              <a:rPr lang="nl-NL" dirty="0"/>
              <a:t>We gaan aan de slag in de gymzaal en buiten in de frisse lucht. Denk aan rustige, simpele oefeningen zoals ademhaling, stretches, wandelen en bewust bewegen. Geen zware </a:t>
            </a:r>
            <a:r>
              <a:rPr lang="nl-NL" dirty="0" err="1"/>
              <a:t>workout</a:t>
            </a:r>
            <a:r>
              <a:rPr lang="nl-NL" dirty="0"/>
              <a:t>, maar wel lekker actief op een ontspannen manier.</a:t>
            </a:r>
          </a:p>
          <a:p>
            <a:r>
              <a:rPr lang="nl-NL" dirty="0"/>
              <a:t>✨ Meer rust in je hoofd</a:t>
            </a:r>
            <a:br>
              <a:rPr lang="nl-NL" dirty="0"/>
            </a:br>
            <a:r>
              <a:rPr lang="nl-NL" dirty="0"/>
              <a:t>💪 Meer ruimte in je lijf</a:t>
            </a:r>
            <a:br>
              <a:rPr lang="nl-NL" dirty="0"/>
            </a:br>
            <a:r>
              <a:rPr lang="nl-NL" dirty="0"/>
              <a:t>🧠 Beter omgaan met stress en drukte</a:t>
            </a:r>
          </a:p>
          <a:p>
            <a:r>
              <a:rPr lang="nl-NL" dirty="0"/>
              <a:t>Je hoeft niks te kunnen of te weten. Gewoon meedoen, bewegen, en ervaren wat het met je doet.</a:t>
            </a:r>
          </a:p>
          <a:p>
            <a:r>
              <a:rPr lang="nl-NL" b="1" dirty="0"/>
              <a:t>Klaar voor rust, zonder stil te zitten</a:t>
            </a:r>
            <a:r>
              <a:rPr lang="nl-NL" b="1"/>
              <a:t>?</a:t>
            </a:r>
            <a:r>
              <a:rPr lang="nl-NL"/>
              <a:t> </a:t>
            </a:r>
          </a:p>
          <a:p>
            <a:r>
              <a:rPr lang="nl-NL"/>
              <a:t>Doe </a:t>
            </a:r>
            <a:r>
              <a:rPr lang="nl-NL" dirty="0"/>
              <a:t>mee met </a:t>
            </a:r>
            <a:r>
              <a:rPr lang="nl-NL" dirty="0" err="1"/>
              <a:t>Mindfulness</a:t>
            </a:r>
            <a:r>
              <a:rPr lang="nl-NL" dirty="0"/>
              <a:t> in Beweging </a:t>
            </a:r>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14</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532617161"/>
              </p:ext>
            </p:extLst>
          </p:nvPr>
        </p:nvGraphicFramePr>
        <p:xfrm>
          <a:off x="1258823" y="4292412"/>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3</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40 of 80 min </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Voor</a:t>
                      </a:r>
                      <a:r>
                        <a:rPr lang="en-US" sz="1500" b="0" dirty="0">
                          <a:solidFill>
                            <a:schemeClr val="tx1"/>
                          </a:solidFill>
                          <a:latin typeface="+mn-lt"/>
                        </a:rPr>
                        <a:t> alle </a:t>
                      </a:r>
                      <a:r>
                        <a:rPr lang="en-US" sz="1500" b="0" dirty="0" err="1">
                          <a:solidFill>
                            <a:schemeClr val="tx1"/>
                          </a:solidFill>
                          <a:latin typeface="+mn-lt"/>
                        </a:rPr>
                        <a:t>leerjaren</a:t>
                      </a:r>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nl-NL" sz="1500" b="0" dirty="0">
                          <a:solidFill>
                            <a:schemeClr val="tx1"/>
                          </a:solidFill>
                          <a:latin typeface="+mn-lt"/>
                        </a:rPr>
                        <a:t>Voor alle leerjaren </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6" name="Picture 2" descr="Introduction to Mindfulness - WUR">
            <a:extLst>
              <a:ext uri="{FF2B5EF4-FFF2-40B4-BE49-F238E27FC236}">
                <a16:creationId xmlns:a16="http://schemas.microsoft.com/office/drawing/2014/main" id="{D6A0691A-F50E-B328-8D91-1CCF1B7A0A37}"/>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3764" b="376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62A5DE08-2A17-E3F5-2D82-9D64F65A9D5A}"/>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Maandag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2850758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Griekse en Romeinse mythologie</a:t>
            </a:r>
          </a:p>
        </p:txBody>
      </p:sp>
      <p:pic>
        <p:nvPicPr>
          <p:cNvPr id="4" name="Tijdelijke aanduiding voor afbeelding 3" descr="Afbeelding met kunst, persoon, mythologie, Menselijk gezicht&#10;&#10;Door AI gegenereerde inhoud is mogelijk onjuist.">
            <a:extLst>
              <a:ext uri="{FF2B5EF4-FFF2-40B4-BE49-F238E27FC236}">
                <a16:creationId xmlns:a16="http://schemas.microsoft.com/office/drawing/2014/main" id="{D95E649A-451E-4A75-FFE2-50EE560FCCC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641" r="6641"/>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pPr algn="just"/>
            <a:r>
              <a:rPr lang="nl-NL" sz="1633" dirty="0"/>
              <a:t>Welke god werd een zwaan en wie werd er door haar vader in een boom veranderd? Kom het te weten bij Mythologie!</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r>
              <a:rPr lang="nl-NL" dirty="0"/>
              <a:t>Van standbeelden tot bomen, driekoppige monsters in de onderwereld en wraakzuchtige goden. Je kan het zo gek niet bedenken of het heeft plaatsgevonden in de mythologische verhalen van de Grieken en Romeinen.</a:t>
            </a:r>
          </a:p>
          <a:p>
            <a:r>
              <a:rPr lang="nl-NL" dirty="0"/>
              <a:t>In dit Boni+ programma gaan we over meerdere mythes lezen, zoals Apollo en Daphne, Orpheus en </a:t>
            </a:r>
            <a:r>
              <a:rPr lang="nl-NL" dirty="0" err="1"/>
              <a:t>Eurydice</a:t>
            </a:r>
            <a:r>
              <a:rPr lang="nl-NL" dirty="0"/>
              <a:t>, </a:t>
            </a:r>
            <a:r>
              <a:rPr lang="nl-NL" dirty="0" err="1"/>
              <a:t>Pygmalion</a:t>
            </a:r>
            <a:r>
              <a:rPr lang="nl-NL" dirty="0"/>
              <a:t> en </a:t>
            </a:r>
            <a:r>
              <a:rPr lang="nl-NL" dirty="0" err="1"/>
              <a:t>Asklepios</a:t>
            </a:r>
            <a:r>
              <a:rPr lang="nl-NL" dirty="0"/>
              <a:t>. </a:t>
            </a:r>
          </a:p>
          <a:p>
            <a:r>
              <a:rPr lang="nl-NL"/>
              <a:t>Maar </a:t>
            </a:r>
            <a:r>
              <a:rPr lang="nl-NL" dirty="0"/>
              <a:t>w</a:t>
            </a:r>
            <a:r>
              <a:rPr lang="nl-NL"/>
              <a:t>at </a:t>
            </a:r>
            <a:r>
              <a:rPr lang="nl-NL" dirty="0"/>
              <a:t>vertellen zulke mythes ons? Waarom blijven ze ons boeien en als inspiratie dienen voor kunst en muziek?</a:t>
            </a:r>
          </a:p>
          <a:p>
            <a:r>
              <a:rPr lang="nl-NL" dirty="0"/>
              <a:t>Daar gaat we het in dit Boni+ programma over hebben, met als kers op de taart je zelfgemaakte lied, gedicht, tekening of kunstwerk op basis van je favoriete mythe!</a:t>
            </a: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15</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4242221764"/>
              </p:ext>
            </p:extLst>
          </p:nvPr>
        </p:nvGraphicFramePr>
        <p:xfrm>
          <a:off x="1258823" y="4412072"/>
          <a:ext cx="3273555" cy="14434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3</a:t>
                      </a: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klas 1, klas 2, klas 3</a:t>
                      </a:r>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293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D09AC6FD-0070-F6C4-1331-A84C95387211}"/>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Donderdag 10</a:t>
            </a:r>
            <a:r>
              <a:rPr lang="nl-NL" sz="1452" b="1" baseline="30000" dirty="0">
                <a:solidFill>
                  <a:srgbClr val="492C64"/>
                </a:solidFill>
              </a:rPr>
              <a:t>de</a:t>
            </a:r>
            <a:r>
              <a:rPr lang="nl-NL" sz="1452" b="1" dirty="0">
                <a:solidFill>
                  <a:srgbClr val="492C64"/>
                </a:solidFill>
              </a:rPr>
              <a:t> uur</a:t>
            </a:r>
          </a:p>
        </p:txBody>
      </p:sp>
    </p:spTree>
    <p:extLst>
      <p:ext uri="{BB962C8B-B14F-4D97-AF65-F5344CB8AC3E}">
        <p14:creationId xmlns:p14="http://schemas.microsoft.com/office/powerpoint/2010/main" val="2587290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Onderzoeker 2.0 (voor HB-</a:t>
            </a:r>
            <a:r>
              <a:rPr lang="nl-NL" sz="3629" dirty="0" err="1"/>
              <a:t>ers</a:t>
            </a:r>
            <a:r>
              <a:rPr lang="nl-NL" sz="3629" dirty="0"/>
              <a:t>)</a:t>
            </a:r>
          </a:p>
        </p:txBody>
      </p:sp>
      <p:pic>
        <p:nvPicPr>
          <p:cNvPr id="3" name="Tijdelijke aanduiding voor afbeelding 2" descr="parsa-wPZjpfwpNW8-unsplash.jpg"/>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5597" b="25597"/>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473960"/>
            <a:ext cx="4815821" cy="1076396"/>
          </a:xfrm>
        </p:spPr>
        <p:txBody>
          <a:bodyPr>
            <a:normAutofit/>
          </a:bodyPr>
          <a:lstStyle/>
          <a:p>
            <a:r>
              <a:rPr lang="nl-NL" sz="1633" dirty="0"/>
              <a:t>Ga je graag zelf op onderzoek uit? Vind je het leuk om op te trekken met andere snelle en nieuwsgierige denkers? Dan is dit </a:t>
            </a:r>
            <a:r>
              <a:rPr lang="nl-NL" sz="1633"/>
              <a:t>flexuur iets </a:t>
            </a:r>
            <a:r>
              <a:rPr lang="nl-NL" sz="1633" dirty="0"/>
              <a:t>voor jou. </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467952"/>
            <a:ext cx="4815821" cy="4062369"/>
          </a:xfrm>
        </p:spPr>
        <p:txBody>
          <a:bodyPr>
            <a:normAutofit/>
          </a:bodyPr>
          <a:lstStyle/>
          <a:p>
            <a:r>
              <a:rPr lang="nl-NL" dirty="0"/>
              <a:t>Bij Onderzoeker 2.0 werk je alleen of in tweetallen aan een onderzoek over een interessant eigen vraagstuk. </a:t>
            </a:r>
          </a:p>
          <a:p>
            <a:r>
              <a:rPr lang="nl-NL" dirty="0"/>
              <a:t>De afgelopen jaren werd er bijvoorbeeld onderzoek gedaan naar “hoe ontwikkel je de perfecte sprintbenen?”, “Hoe (on)eerlijk zijn penalty’s?”, “Wat zijn de kansen dat je een goede hand krijgt in blackjack?’ “Hoe zetten dictators samenzweringstheorieën in?”, “Zouden dictatoren spijt hebben van hun wandaden?” en “De natuur als voorbeeld voor technologische ontwikkelingen”.</a:t>
            </a:r>
          </a:p>
          <a:p>
            <a:r>
              <a:rPr lang="nl-NL" dirty="0"/>
              <a:t>Het gaat erom dat je de uitkomst niet kant en klaar op internet kan terugvinden, maar dat je zelf de diepte in gaat en bedenkt hoe je betrouwbare gegevens kunt verzamelen. </a:t>
            </a:r>
          </a:p>
          <a:p>
            <a:r>
              <a:rPr lang="nl-NL" dirty="0"/>
              <a:t>Aan het eind van de periode worden de onderzoeken aan elkaar gepresenteerd.</a:t>
            </a:r>
          </a:p>
          <a:p>
            <a:r>
              <a:rPr lang="nl-NL" dirty="0"/>
              <a:t>Heb je belangstelling? Meld je ook aan bij Marga de Ruiter, </a:t>
            </a:r>
            <a:r>
              <a:rPr lang="nl-NL" dirty="0">
                <a:hlinkClick r:id="rId3"/>
              </a:rPr>
              <a:t>m.deruiter@boni.nl</a:t>
            </a:r>
            <a:r>
              <a:rPr lang="nl-NL" dirty="0"/>
              <a:t>  </a:t>
            </a: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x-none" smtClean="0"/>
              <a:pPr/>
              <a:t>16</a:t>
            </a:fld>
            <a:endParaRPr lang="x-none"/>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034507780"/>
              </p:ext>
            </p:extLst>
          </p:nvPr>
        </p:nvGraphicFramePr>
        <p:xfrm>
          <a:off x="1258823"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x-none"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jaarprogramma</a:t>
                      </a:r>
                      <a:endParaRPr lang="x-none"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x-none"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x-none"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x-none"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x-none"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4-havo, 5-havo</a:t>
                      </a:r>
                    </a:p>
                    <a:p>
                      <a:r>
                        <a:rPr lang="en-US" sz="1500" b="0" dirty="0">
                          <a:solidFill>
                            <a:schemeClr val="tx1"/>
                          </a:solidFill>
                          <a:latin typeface="+mn-lt"/>
                        </a:rPr>
                        <a:t>4-vwo, 5-vwo, 6-vwo</a:t>
                      </a:r>
                      <a:endParaRPr lang="x-none"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4" name="Tekstvak 3">
            <a:extLst>
              <a:ext uri="{FF2B5EF4-FFF2-40B4-BE49-F238E27FC236}">
                <a16:creationId xmlns:a16="http://schemas.microsoft.com/office/drawing/2014/main" id="{F587BF00-15C2-BDC8-566A-DDA9C0B95703}"/>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Maandag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24205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err="1"/>
              <a:t>Pickleball</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633"/>
              <a:t>Als je racket sporten  leuk vindt, kun je nu bij Boni+ </a:t>
            </a:r>
            <a:r>
              <a:rPr lang="nl-NL" sz="1633" err="1"/>
              <a:t>pickleball</a:t>
            </a:r>
            <a:r>
              <a:rPr lang="nl-NL" sz="1633"/>
              <a:t> spelen. </a:t>
            </a:r>
            <a:r>
              <a:rPr lang="nl-NL" sz="1633" err="1"/>
              <a:t>Pickleball</a:t>
            </a:r>
            <a:r>
              <a:rPr lang="nl-NL" sz="1633"/>
              <a:t> is een combinatie tussen badminton, tennis en tafeltennis. </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r>
              <a:rPr lang="nl-NL" dirty="0"/>
              <a:t>In de gymlessen heb je het vast al weleens gespeeld!</a:t>
            </a:r>
          </a:p>
          <a:p>
            <a:r>
              <a:rPr lang="nl-NL" dirty="0"/>
              <a:t>Het spel is heel toegankelijk voor alle niveaus, en je wordt snel beter en handiger in het spel.</a:t>
            </a:r>
          </a:p>
          <a:p>
            <a:r>
              <a:rPr lang="nl-NL" dirty="0"/>
              <a:t>Met mooi weer kunnen we buiten op het veld spelen, hier zijn 4 veldjes. Met minder goed weer gaan wij de zaal in.</a:t>
            </a:r>
          </a:p>
          <a:p>
            <a:r>
              <a:rPr lang="nl-NL" dirty="0"/>
              <a:t>Als je het spel nog niet kent kijk dan op </a:t>
            </a:r>
            <a:r>
              <a:rPr lang="nl-NL" dirty="0" err="1"/>
              <a:t>Youtube</a:t>
            </a:r>
            <a:r>
              <a:rPr lang="nl-NL" dirty="0"/>
              <a:t> hier kun je kijken hoe </a:t>
            </a:r>
            <a:r>
              <a:rPr lang="nl-NL" dirty="0" err="1"/>
              <a:t>pickleball</a:t>
            </a:r>
            <a:r>
              <a:rPr lang="nl-NL" dirty="0"/>
              <a:t> gespeeld word.</a:t>
            </a:r>
          </a:p>
          <a:p>
            <a:endParaRPr lang="nl-NL" dirty="0"/>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17</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447176655"/>
              </p:ext>
            </p:extLst>
          </p:nvPr>
        </p:nvGraphicFramePr>
        <p:xfrm>
          <a:off x="1258823"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a:solidFill>
                            <a:srgbClr val="492C64"/>
                          </a:solidFill>
                          <a:latin typeface="+mn-lt"/>
                        </a:rPr>
                        <a:t>periode</a:t>
                      </a:r>
                      <a:endParaRPr lang="en-NL" sz="150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1&amp;2</a:t>
                      </a:r>
                      <a:endParaRPr lang="en-NL" sz="1500" b="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492C64"/>
                          </a:solidFill>
                          <a:latin typeface="+mn-lt"/>
                        </a:rPr>
                        <a:t>lesduur</a:t>
                      </a:r>
                      <a:endParaRPr lang="en-NL" sz="1500" b="1">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80 min</a:t>
                      </a:r>
                      <a:endParaRPr lang="en-NL" sz="1500" b="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492C64"/>
                          </a:solidFill>
                          <a:latin typeface="+mn-lt"/>
                        </a:rPr>
                        <a:t>onderbouw</a:t>
                      </a:r>
                      <a:endParaRPr lang="en-NL" sz="1500" b="1">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klas 1, klas 2, </a:t>
                      </a:r>
                      <a:r>
                        <a:rPr lang="en-US" sz="1500" b="0" err="1">
                          <a:solidFill>
                            <a:schemeClr val="tx1"/>
                          </a:solidFill>
                          <a:latin typeface="+mn-lt"/>
                        </a:rPr>
                        <a:t>klas</a:t>
                      </a:r>
                      <a:r>
                        <a:rPr lang="en-US" sz="1500" b="0">
                          <a:solidFill>
                            <a:schemeClr val="tx1"/>
                          </a:solidFill>
                          <a:latin typeface="+mn-lt"/>
                        </a:rPr>
                        <a:t> 3</a:t>
                      </a:r>
                    </a:p>
                    <a:p>
                      <a:endParaRPr lang="en-US" sz="1500" b="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492C64"/>
                          </a:solidFill>
                          <a:latin typeface="+mn-lt"/>
                        </a:rPr>
                        <a:t>bovenbouw</a:t>
                      </a:r>
                      <a:endParaRPr lang="en-NL" sz="1500" b="1">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7" name="Tijdelijke aanduiding voor afbeelding 6" descr="Afbeelding met rechtbank, tennis, Racketsport, persoon&#10;&#10;Automatisch gegenereerde beschrijving">
            <a:extLst>
              <a:ext uri="{FF2B5EF4-FFF2-40B4-BE49-F238E27FC236}">
                <a16:creationId xmlns:a16="http://schemas.microsoft.com/office/drawing/2014/main" id="{68560685-DDAF-E86D-5CC0-C41BA43955C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479" r="21479"/>
          <a:stretch>
            <a:fillRect/>
          </a:stretch>
        </p:blipFill>
        <p:spPr/>
      </p:pic>
      <p:sp>
        <p:nvSpPr>
          <p:cNvPr id="4" name="Tekstvak 3">
            <a:extLst>
              <a:ext uri="{FF2B5EF4-FFF2-40B4-BE49-F238E27FC236}">
                <a16:creationId xmlns:a16="http://schemas.microsoft.com/office/drawing/2014/main" id="{60CB93AC-DEE7-BE1B-D4BA-977B130A283B}"/>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Woensdag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912023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plate of food">
            <a:extLst>
              <a:ext uri="{FF2B5EF4-FFF2-40B4-BE49-F238E27FC236}">
                <a16:creationId xmlns:a16="http://schemas.microsoft.com/office/drawing/2014/main" id="{0D96FADA-A86C-E35E-56DD-9231A404BF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32539" r="-1042" b="9111"/>
          <a:stretch/>
        </p:blipFill>
        <p:spPr bwMode="auto">
          <a:xfrm>
            <a:off x="1199894" y="1473960"/>
            <a:ext cx="3273555" cy="2839821"/>
          </a:xfrm>
          <a:prstGeom prst="rect">
            <a:avLst/>
          </a:prstGeom>
          <a:noFill/>
          <a:extLst>
            <a:ext uri="{909E8E84-426E-40DD-AFC4-6F175D3DCCD1}">
              <a14:hiddenFill xmlns:a14="http://schemas.microsoft.com/office/drawing/2010/main">
                <a:solidFill>
                  <a:srgbClr val="FFFFFF"/>
                </a:solidFill>
              </a14:hiddenFill>
            </a:ext>
          </a:extLst>
        </p:spPr>
      </p:pic>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en-US" sz="3629" dirty="0" err="1"/>
              <a:t>Plantbased</a:t>
            </a:r>
            <a:r>
              <a:rPr lang="en-US" sz="3629" dirty="0"/>
              <a:t> </a:t>
            </a:r>
            <a:r>
              <a:rPr lang="en-US" sz="3629" dirty="0" err="1"/>
              <a:t>koken</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541877" y="1473960"/>
            <a:ext cx="4736998" cy="1175163"/>
          </a:xfrm>
        </p:spPr>
        <p:txBody>
          <a:bodyPr>
            <a:normAutofit/>
          </a:bodyPr>
          <a:lstStyle/>
          <a:p>
            <a:r>
              <a:rPr lang="en-US" sz="1633" dirty="0" err="1"/>
              <a:t>Geniet</a:t>
            </a:r>
            <a:r>
              <a:rPr lang="en-US" sz="1633" dirty="0"/>
              <a:t> van al het </a:t>
            </a:r>
            <a:r>
              <a:rPr lang="en-US" sz="1633" dirty="0" err="1"/>
              <a:t>heerlijks</a:t>
            </a:r>
            <a:r>
              <a:rPr lang="en-US" sz="1633" dirty="0"/>
              <a:t> </a:t>
            </a:r>
            <a:r>
              <a:rPr lang="en-US" sz="1633" dirty="0" err="1"/>
              <a:t>dat</a:t>
            </a:r>
            <a:r>
              <a:rPr lang="en-US" sz="1633" dirty="0"/>
              <a:t> </a:t>
            </a:r>
            <a:r>
              <a:rPr lang="en-US" sz="1633" dirty="0" err="1"/>
              <a:t>planten</a:t>
            </a:r>
            <a:r>
              <a:rPr lang="en-US" sz="1633" dirty="0"/>
              <a:t> </a:t>
            </a:r>
            <a:r>
              <a:rPr lang="en-US" sz="1633" dirty="0" err="1"/>
              <a:t>ons</a:t>
            </a:r>
            <a:r>
              <a:rPr lang="en-US" sz="1633" dirty="0"/>
              <a:t> te </a:t>
            </a:r>
            <a:r>
              <a:rPr lang="en-US" sz="1633" dirty="0" err="1"/>
              <a:t>bieden</a:t>
            </a:r>
            <a:r>
              <a:rPr lang="en-US" sz="1633" dirty="0"/>
              <a:t> </a:t>
            </a:r>
            <a:r>
              <a:rPr lang="en-US" sz="1633" dirty="0" err="1"/>
              <a:t>hebben</a:t>
            </a:r>
            <a:r>
              <a:rPr lang="en-US" sz="1633" dirty="0"/>
              <a:t>. </a:t>
            </a:r>
            <a:r>
              <a:rPr lang="en-US" sz="1633" dirty="0" err="1"/>
              <a:t>Kom</a:t>
            </a:r>
            <a:r>
              <a:rPr lang="en-US" sz="1633" dirty="0"/>
              <a:t> </a:t>
            </a:r>
            <a:r>
              <a:rPr lang="en-US" sz="1633" dirty="0" err="1"/>
              <a:t>ook</a:t>
            </a:r>
            <a:r>
              <a:rPr lang="en-US" sz="1633" dirty="0"/>
              <a:t> </a:t>
            </a:r>
            <a:r>
              <a:rPr lang="en-US" sz="1633" dirty="0" err="1"/>
              <a:t>gezond</a:t>
            </a:r>
            <a:r>
              <a:rPr lang="en-US" sz="1633" dirty="0"/>
              <a:t>, divers </a:t>
            </a:r>
            <a:r>
              <a:rPr lang="en-US" sz="1633" dirty="0" err="1"/>
              <a:t>èn</a:t>
            </a:r>
            <a:r>
              <a:rPr lang="en-US" sz="1633" dirty="0"/>
              <a:t> </a:t>
            </a:r>
            <a:r>
              <a:rPr lang="en-US" sz="1633" dirty="0" err="1"/>
              <a:t>smaakvol</a:t>
            </a:r>
            <a:r>
              <a:rPr lang="en-US" sz="1633" dirty="0"/>
              <a:t> </a:t>
            </a:r>
            <a:r>
              <a:rPr lang="en-US" sz="1633" dirty="0" err="1"/>
              <a:t>plantaardig</a:t>
            </a:r>
            <a:r>
              <a:rPr lang="en-US" sz="1633" dirty="0"/>
              <a:t> </a:t>
            </a:r>
            <a:r>
              <a:rPr lang="en-US" sz="1633" dirty="0" err="1"/>
              <a:t>koken</a:t>
            </a:r>
            <a:r>
              <a:rPr lang="en-US" sz="1633" dirty="0"/>
              <a:t>!</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546047" y="2296374"/>
            <a:ext cx="4815821" cy="3402496"/>
          </a:xfrm>
        </p:spPr>
        <p:txBody>
          <a:bodyPr>
            <a:normAutofit/>
          </a:bodyPr>
          <a:lstStyle/>
          <a:p>
            <a:r>
              <a:rPr lang="nl-NL" kern="0" dirty="0">
                <a:solidFill>
                  <a:srgbClr val="242424"/>
                </a:solidFill>
                <a:ea typeface="Times New Roman" panose="02020603050405020304" pitchFamily="18" charset="0"/>
                <a:cs typeface="Aptos" panose="020B0004020202020204" pitchFamily="34" charset="0"/>
              </a:rPr>
              <a:t>Burgers, sushi, borrelhapjes, pizza, milkshakes en meer: samen maken we simpele, maar verrukkelijke gerechten. Bovendien kiezen we voor gezond. Gezond voor onszelf </a:t>
            </a:r>
            <a:r>
              <a:rPr lang="nl-NL" kern="0" dirty="0" err="1">
                <a:solidFill>
                  <a:srgbClr val="242424"/>
                </a:solidFill>
                <a:ea typeface="Times New Roman" panose="02020603050405020304" pitchFamily="18" charset="0"/>
                <a:cs typeface="Aptos" panose="020B0004020202020204" pitchFamily="34" charset="0"/>
              </a:rPr>
              <a:t>èn</a:t>
            </a:r>
            <a:r>
              <a:rPr lang="nl-NL" kern="0" dirty="0">
                <a:solidFill>
                  <a:srgbClr val="242424"/>
                </a:solidFill>
                <a:ea typeface="Times New Roman" panose="02020603050405020304" pitchFamily="18" charset="0"/>
                <a:cs typeface="Aptos" panose="020B0004020202020204" pitchFamily="34" charset="0"/>
              </a:rPr>
              <a:t> voor onze aarde! </a:t>
            </a:r>
          </a:p>
          <a:p>
            <a:r>
              <a:rPr lang="nl-NL" kern="0" dirty="0">
                <a:solidFill>
                  <a:srgbClr val="242424"/>
                </a:solidFill>
                <a:ea typeface="Times New Roman" panose="02020603050405020304" pitchFamily="18" charset="0"/>
                <a:cs typeface="Aptos" panose="020B0004020202020204" pitchFamily="34" charset="0"/>
              </a:rPr>
              <a:t>Plantaardig eten in plaats van het consumeren van dierlijke producten maakt significant verschil: verminderde CO2 uitstoot, minder grond- en watervervuiling en minder biodiversiteitsverlies.  </a:t>
            </a:r>
          </a:p>
          <a:p>
            <a:r>
              <a:rPr lang="nl-NL" kern="0" dirty="0">
                <a:solidFill>
                  <a:srgbClr val="242424"/>
                </a:solidFill>
                <a:ea typeface="Times New Roman" panose="02020603050405020304" pitchFamily="18" charset="0"/>
                <a:cs typeface="Aptos" panose="020B0004020202020204" pitchFamily="34" charset="0"/>
              </a:rPr>
              <a:t>Wil je (plantaardig en planeetaardig) leren koken en ervaren dat dit heel leuk, makkelijk en voedzaam is? Schrijf je dan in voor het Boni+-uur </a:t>
            </a:r>
            <a:r>
              <a:rPr lang="nl-NL" kern="0" dirty="0" err="1">
                <a:solidFill>
                  <a:srgbClr val="242424"/>
                </a:solidFill>
                <a:ea typeface="Times New Roman" panose="02020603050405020304" pitchFamily="18" charset="0"/>
                <a:cs typeface="Aptos" panose="020B0004020202020204" pitchFamily="34" charset="0"/>
              </a:rPr>
              <a:t>Plantbased</a:t>
            </a:r>
            <a:r>
              <a:rPr lang="nl-NL" kern="0" dirty="0">
                <a:solidFill>
                  <a:srgbClr val="242424"/>
                </a:solidFill>
                <a:ea typeface="Times New Roman" panose="02020603050405020304" pitchFamily="18" charset="0"/>
                <a:cs typeface="Aptos" panose="020B0004020202020204" pitchFamily="34" charset="0"/>
              </a:rPr>
              <a:t> koken. Na afloop van elke les genieten we samen van al het lekkers dat we hebben bereid! </a:t>
            </a:r>
            <a:endParaRPr lang="en-US" dirty="0">
              <a:cs typeface="Times New Roman" panose="02020603050405020304" pitchFamily="18" charset="0"/>
            </a:endParaRP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18</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735955249"/>
              </p:ext>
            </p:extLst>
          </p:nvPr>
        </p:nvGraphicFramePr>
        <p:xfrm>
          <a:off x="1157773" y="4313781"/>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1, 2, 3, 4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alle </a:t>
                      </a:r>
                      <a:r>
                        <a:rPr lang="en-US" sz="1500" b="0" dirty="0" err="1">
                          <a:solidFill>
                            <a:schemeClr val="tx1"/>
                          </a:solidFill>
                          <a:latin typeface="+mn-lt"/>
                        </a:rPr>
                        <a:t>jaarlagen</a:t>
                      </a:r>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alle </a:t>
                      </a:r>
                      <a:r>
                        <a:rPr lang="en-US" sz="1500" b="0" dirty="0" err="1">
                          <a:solidFill>
                            <a:schemeClr val="tx1"/>
                          </a:solidFill>
                          <a:latin typeface="+mn-lt"/>
                        </a:rPr>
                        <a:t>jaarlagen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grpSp>
        <p:nvGrpSpPr>
          <p:cNvPr id="8" name="Groep 7">
            <a:extLst>
              <a:ext uri="{FF2B5EF4-FFF2-40B4-BE49-F238E27FC236}">
                <a16:creationId xmlns:a16="http://schemas.microsoft.com/office/drawing/2014/main" id="{5867C00F-FDD5-BB66-069C-09A3050EC478}"/>
              </a:ext>
            </a:extLst>
          </p:cNvPr>
          <p:cNvGrpSpPr/>
          <p:nvPr/>
        </p:nvGrpSpPr>
        <p:grpSpPr>
          <a:xfrm>
            <a:off x="5541877" y="5232019"/>
            <a:ext cx="4736998" cy="1396039"/>
            <a:chOff x="4644054" y="5727546"/>
            <a:chExt cx="5888910" cy="1810472"/>
          </a:xfrm>
        </p:grpSpPr>
        <p:pic>
          <p:nvPicPr>
            <p:cNvPr id="3" name="Afbeelding 2" descr="Afbeelding met bloem, creativiteit&#10;&#10;Automatisch gegenereerde beschrijving">
              <a:extLst>
                <a:ext uri="{FF2B5EF4-FFF2-40B4-BE49-F238E27FC236}">
                  <a16:creationId xmlns:a16="http://schemas.microsoft.com/office/drawing/2014/main" id="{EB5790AA-5006-9DE5-EF5C-BF346FFA45F2}"/>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9787" t="19832" b="20956"/>
            <a:stretch/>
          </p:blipFill>
          <p:spPr>
            <a:xfrm>
              <a:off x="4644054" y="5727546"/>
              <a:ext cx="1610113" cy="1810472"/>
            </a:xfrm>
            <a:prstGeom prst="rect">
              <a:avLst/>
            </a:prstGeom>
          </p:spPr>
        </p:pic>
        <p:pic>
          <p:nvPicPr>
            <p:cNvPr id="4" name="Picture 4" descr="burger with patties">
              <a:extLst>
                <a:ext uri="{FF2B5EF4-FFF2-40B4-BE49-F238E27FC236}">
                  <a16:creationId xmlns:a16="http://schemas.microsoft.com/office/drawing/2014/main" id="{46257AD0-987E-8E30-8999-ED433615FE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976" t="32296" r="385" b="19085"/>
            <a:stretch/>
          </p:blipFill>
          <p:spPr bwMode="auto">
            <a:xfrm>
              <a:off x="7730278" y="5947128"/>
              <a:ext cx="1371308" cy="1371308"/>
            </a:xfrm>
            <a:prstGeom prst="ellipse">
              <a:avLst/>
            </a:prstGeom>
            <a:noFill/>
            <a:ln>
              <a:solidFill>
                <a:srgbClr val="492C64"/>
              </a:solidFill>
            </a:ln>
            <a:extLst>
              <a:ext uri="{909E8E84-426E-40DD-AFC4-6F175D3DCCD1}">
                <a14:hiddenFill xmlns:a14="http://schemas.microsoft.com/office/drawing/2010/main">
                  <a:solidFill>
                    <a:srgbClr val="FFFFFF"/>
                  </a:solidFill>
                </a14:hiddenFill>
              </a:ext>
            </a:extLst>
          </p:spPr>
        </p:pic>
        <p:pic>
          <p:nvPicPr>
            <p:cNvPr id="5" name="Picture 8" descr="three clear drinking glass filled by shakes">
              <a:extLst>
                <a:ext uri="{FF2B5EF4-FFF2-40B4-BE49-F238E27FC236}">
                  <a16:creationId xmlns:a16="http://schemas.microsoft.com/office/drawing/2014/main" id="{607CAFFC-782B-EDAD-A7B2-7A1D2195EC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 t="17968" r="15" b="11768"/>
            <a:stretch/>
          </p:blipFill>
          <p:spPr bwMode="auto">
            <a:xfrm>
              <a:off x="9153950" y="5943276"/>
              <a:ext cx="1379014" cy="1379014"/>
            </a:xfrm>
            <a:prstGeom prst="ellipse">
              <a:avLst/>
            </a:prstGeom>
            <a:noFill/>
            <a:ln>
              <a:solidFill>
                <a:srgbClr val="492C64"/>
              </a:solidFill>
            </a:ln>
            <a:extLst>
              <a:ext uri="{909E8E84-426E-40DD-AFC4-6F175D3DCCD1}">
                <a14:hiddenFill xmlns:a14="http://schemas.microsoft.com/office/drawing/2010/main">
                  <a:solidFill>
                    <a:srgbClr val="FFFFFF"/>
                  </a:solidFill>
                </a14:hiddenFill>
              </a:ext>
            </a:extLst>
          </p:spPr>
        </p:pic>
        <p:pic>
          <p:nvPicPr>
            <p:cNvPr id="7" name="Picture 2" descr="a plate of vegetable spring rolls next to a bowl of dipping sauce">
              <a:extLst>
                <a:ext uri="{FF2B5EF4-FFF2-40B4-BE49-F238E27FC236}">
                  <a16:creationId xmlns:a16="http://schemas.microsoft.com/office/drawing/2014/main" id="{16EBC2F0-9144-2C92-C010-7CC9BBA816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224" t="9511" r="19118" b="42711"/>
            <a:stretch/>
          </p:blipFill>
          <p:spPr bwMode="auto">
            <a:xfrm rot="5400000">
              <a:off x="6289229" y="5947129"/>
              <a:ext cx="1371307" cy="1371308"/>
            </a:xfrm>
            <a:prstGeom prst="ellipse">
              <a:avLst/>
            </a:prstGeom>
            <a:noFill/>
            <a:ln>
              <a:solidFill>
                <a:srgbClr val="492C64"/>
              </a:solidFill>
            </a:ln>
            <a:extLst>
              <a:ext uri="{909E8E84-426E-40DD-AFC4-6F175D3DCCD1}">
                <a14:hiddenFill xmlns:a14="http://schemas.microsoft.com/office/drawing/2010/main">
                  <a:solidFill>
                    <a:srgbClr val="FFFFFF"/>
                  </a:solidFill>
                </a14:hiddenFill>
              </a:ext>
            </a:extLst>
          </p:spPr>
        </p:pic>
      </p:grpSp>
      <p:sp>
        <p:nvSpPr>
          <p:cNvPr id="9" name="Tekstvak 8">
            <a:extLst>
              <a:ext uri="{FF2B5EF4-FFF2-40B4-BE49-F238E27FC236}">
                <a16:creationId xmlns:a16="http://schemas.microsoft.com/office/drawing/2014/main" id="{270B3795-B223-9AAD-5784-030168C82D1E}"/>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Maandag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969129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Programmeren &amp; Robotica (klas 3 en 4)</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pPr>
              <a:lnSpc>
                <a:spcPct val="100000"/>
              </a:lnSpc>
            </a:pPr>
            <a:r>
              <a:rPr lang="nl-NL" sz="1633" dirty="0"/>
              <a:t>Leer hoe je een robot kunt programmeren zodat hij zelf zijn weg kan vinden op </a:t>
            </a:r>
            <a:r>
              <a:rPr lang="nl-NL" sz="1633"/>
              <a:t>het wedstrijdveld.</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pPr>
              <a:lnSpc>
                <a:spcPct val="100000"/>
              </a:lnSpc>
            </a:pPr>
            <a:r>
              <a:rPr lang="nl-NL" dirty="0"/>
              <a:t>In deze module gaat het vooral om het programmeren van een </a:t>
            </a:r>
            <a:r>
              <a:rPr lang="nl-NL"/>
              <a:t>robot. Je </a:t>
            </a:r>
            <a:r>
              <a:rPr lang="nl-NL" dirty="0"/>
              <a:t>leert hoe je zo’n robot kunt laten rijden</a:t>
            </a:r>
            <a:r>
              <a:rPr lang="nl-NL"/>
              <a:t>, rondjes maken en in een vierkant rijden. Verder </a:t>
            </a:r>
            <a:r>
              <a:rPr lang="nl-NL" dirty="0"/>
              <a:t>leer je hoe de robot zijn weg kan vinden door sensoren te </a:t>
            </a:r>
            <a:r>
              <a:rPr lang="nl-NL"/>
              <a:t>gebruiken.</a:t>
            </a:r>
          </a:p>
          <a:p>
            <a:pPr>
              <a:lnSpc>
                <a:spcPct val="100000"/>
              </a:lnSpc>
            </a:pPr>
            <a:r>
              <a:rPr lang="nl-NL"/>
              <a:t>Opbouw van de module: </a:t>
            </a:r>
          </a:p>
          <a:p>
            <a:pPr marL="259232" indent="-259232">
              <a:lnSpc>
                <a:spcPct val="100000"/>
              </a:lnSpc>
              <a:spcBef>
                <a:spcPts val="0"/>
              </a:spcBef>
              <a:buFont typeface="Arial" panose="020B0604020202020204" pitchFamily="34" charset="0"/>
              <a:buChar char="•"/>
            </a:pPr>
            <a:r>
              <a:rPr lang="nl-NL"/>
              <a:t>Leren programmeren met een mini-robot.</a:t>
            </a:r>
          </a:p>
          <a:p>
            <a:pPr marL="259232" indent="-259232">
              <a:lnSpc>
                <a:spcPct val="100000"/>
              </a:lnSpc>
              <a:spcBef>
                <a:spcPts val="0"/>
              </a:spcBef>
              <a:buFont typeface="Arial" panose="020B0604020202020204" pitchFamily="34" charset="0"/>
              <a:buChar char="•"/>
            </a:pPr>
            <a:r>
              <a:rPr lang="nl-NL"/>
              <a:t>Programmeren en besturen van een grotere robot.</a:t>
            </a:r>
          </a:p>
          <a:p>
            <a:pPr marL="259232" indent="-259232">
              <a:lnSpc>
                <a:spcPct val="100000"/>
              </a:lnSpc>
              <a:spcBef>
                <a:spcPts val="0"/>
              </a:spcBef>
              <a:buFont typeface="Arial" panose="020B0604020202020204" pitchFamily="34" charset="0"/>
              <a:buChar char="•"/>
            </a:pPr>
            <a:r>
              <a:rPr lang="nl-NL"/>
              <a:t>Bouwen van een zelfontworpen grotere robot (zie foto).</a:t>
            </a:r>
          </a:p>
          <a:p>
            <a:pPr>
              <a:lnSpc>
                <a:spcPct val="100000"/>
              </a:lnSpc>
            </a:pPr>
            <a:r>
              <a:rPr lang="nl-NL"/>
              <a:t>Na </a:t>
            </a:r>
            <a:r>
              <a:rPr lang="nl-NL" dirty="0"/>
              <a:t>het afronden van deze module kun je doorstromen </a:t>
            </a:r>
            <a:r>
              <a:rPr lang="nl-NL"/>
              <a:t>naar de wedstrijdgroep Robotica.</a:t>
            </a:r>
          </a:p>
          <a:p>
            <a:pPr>
              <a:lnSpc>
                <a:spcPct val="100000"/>
              </a:lnSpc>
            </a:pPr>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19</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08182176"/>
              </p:ext>
            </p:extLst>
          </p:nvPr>
        </p:nvGraphicFramePr>
        <p:xfrm>
          <a:off x="1258823"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2, 3 en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err="1">
                          <a:solidFill>
                            <a:schemeClr val="tx1"/>
                          </a:solidFill>
                          <a:latin typeface="+mn-lt"/>
                        </a:rPr>
                        <a:t>klas</a:t>
                      </a:r>
                      <a:r>
                        <a:rPr lang="en-US" sz="1500" b="0">
                          <a:solidFill>
                            <a:schemeClr val="tx1"/>
                          </a:solidFill>
                          <a:latin typeface="+mn-lt"/>
                        </a:rPr>
                        <a:t> 3</a:t>
                      </a:r>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nl-NL" sz="1500" b="0" dirty="0">
                          <a:solidFill>
                            <a:schemeClr val="tx1"/>
                          </a:solidFill>
                          <a:latin typeface="+mn-lt"/>
                        </a:rPr>
                        <a:t>klas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6" name="Tijdelijke aanduiding voor afbeelding 5" descr="Afbeelding met persoon, machine, overdekt, Auto-onderdeel&#10;&#10;Door AI gegenereerde inhoud is mogelijk onjuist.">
            <a:extLst>
              <a:ext uri="{FF2B5EF4-FFF2-40B4-BE49-F238E27FC236}">
                <a16:creationId xmlns:a16="http://schemas.microsoft.com/office/drawing/2014/main" id="{048A1470-1C29-677A-8411-11A3D2EDD0A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582" r="17582"/>
          <a:stretch>
            <a:fillRect/>
          </a:stretch>
        </p:blipFill>
        <p:spPr/>
      </p:pic>
      <p:sp>
        <p:nvSpPr>
          <p:cNvPr id="3" name="Tekstvak 2">
            <a:extLst>
              <a:ext uri="{FF2B5EF4-FFF2-40B4-BE49-F238E27FC236}">
                <a16:creationId xmlns:a16="http://schemas.microsoft.com/office/drawing/2014/main" id="{E5EA8E47-E0C4-C57D-6A07-FA9E0E51908D}"/>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Dinsdag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3438508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Robotica &amp; programmeren  (klas 1 + 2)</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601181"/>
            <a:ext cx="4815821" cy="669363"/>
          </a:xfrm>
        </p:spPr>
        <p:txBody>
          <a:bodyPr>
            <a:normAutofit fontScale="77500" lnSpcReduction="20000"/>
          </a:bodyPr>
          <a:lstStyle/>
          <a:p>
            <a:r>
              <a:rPr lang="nl-NL" sz="1633"/>
              <a:t>Bij Robotica gaat het eerst om kennismaken met programmeren, want zonder programma doet je robot niets. Daarna ga je een eigen robot ontwerpen en bouwen.</a:t>
            </a:r>
          </a:p>
          <a:p>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696560"/>
            <a:ext cx="4815821" cy="3438485"/>
          </a:xfrm>
        </p:spPr>
        <p:txBody>
          <a:bodyPr/>
          <a:lstStyle/>
          <a:p>
            <a:r>
              <a:rPr lang="nl-NL"/>
              <a:t>Die robot moet niet alleen kunnen rijden, maar ook objecten kunnen herkennen, oppakken en verplaatsen. De robot heeft motoren met wielen om te kunnen rijden, sensoren om dingen te herkennen en een grijparm om dingen te pakken.</a:t>
            </a:r>
          </a:p>
          <a:p>
            <a:r>
              <a:rPr lang="nl-NL"/>
              <a:t>Die robot bouw je met een team van 2 tot 4 personen. Samen bedenk je hoe je je robot gaat bouwen en welke grijparm je gebruikt.  Uiteindelijk schrijf je één programma waarmee je zoveel mogelijk punten scoort.</a:t>
            </a:r>
          </a:p>
          <a:p>
            <a:r>
              <a:rPr lang="nl-NL"/>
              <a:t>We starten met een kennismakingsmiddag. Daarna kun je kiezen met wie je samen een team gaat vormen. </a:t>
            </a:r>
          </a:p>
          <a:p>
            <a:r>
              <a:rPr lang="nl-NL"/>
              <a:t>Robotica is op dinsdagmiddag het (7e), 8e en 9e uur.</a:t>
            </a:r>
          </a:p>
          <a:p>
            <a:endParaRPr lang="nl-NL"/>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20</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704726743"/>
              </p:ext>
            </p:extLst>
          </p:nvPr>
        </p:nvGraphicFramePr>
        <p:xfrm>
          <a:off x="1258823" y="4369503"/>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1,2,3 </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a:solidFill>
                            <a:schemeClr val="tx1"/>
                          </a:solidFill>
                          <a:latin typeface="+mn-lt"/>
                        </a:rPr>
                        <a:t>80 </a:t>
                      </a:r>
                      <a:r>
                        <a:rPr lang="en-US" sz="1500" b="0" dirty="0">
                          <a:solidFill>
                            <a:schemeClr val="tx1"/>
                          </a:solidFill>
                          <a:latin typeface="+mn-lt"/>
                        </a:rPr>
                        <a:t>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a:t>
                      </a:r>
                      <a:r>
                        <a:rPr lang="en-US" sz="1500" b="0" dirty="0" err="1">
                          <a:solidFill>
                            <a:schemeClr val="tx1"/>
                          </a:solidFill>
                          <a:latin typeface="+mn-lt"/>
                        </a:rPr>
                        <a:t>klas</a:t>
                      </a:r>
                      <a:r>
                        <a:rPr lang="en-US" sz="1500" b="0" dirty="0">
                          <a:solidFill>
                            <a:schemeClr val="tx1"/>
                          </a:solidFill>
                          <a:latin typeface="+mn-lt"/>
                        </a:rPr>
                        <a:t> 2</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6" name="Picture 2" descr="Die &quot;World Robot Olympiad&quot; (WRO) zeigt Wirkung">
            <a:extLst>
              <a:ext uri="{FF2B5EF4-FFF2-40B4-BE49-F238E27FC236}">
                <a16:creationId xmlns:a16="http://schemas.microsoft.com/office/drawing/2014/main" id="{6BB5173F-FF29-9755-B042-4262576D5DF0}"/>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8092" r="1809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7FFD3D5C-1F50-AAD6-6829-D9911F8377C0}"/>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Dinsdag 8</a:t>
            </a:r>
            <a:r>
              <a:rPr lang="nl-NL" sz="1452" b="1" baseline="30000" dirty="0">
                <a:solidFill>
                  <a:srgbClr val="492C64"/>
                </a:solidFill>
              </a:rPr>
              <a:t>ste</a:t>
            </a:r>
            <a:r>
              <a:rPr lang="nl-NL" sz="1452" b="1" dirty="0">
                <a:solidFill>
                  <a:srgbClr val="492C64"/>
                </a:solidFill>
              </a:rPr>
              <a:t> + 9</a:t>
            </a:r>
            <a:r>
              <a:rPr lang="nl-NL" sz="1452" b="1" baseline="30000" dirty="0">
                <a:solidFill>
                  <a:srgbClr val="492C64"/>
                </a:solidFill>
              </a:rPr>
              <a:t>de</a:t>
            </a:r>
            <a:endParaRPr lang="nl-NL" sz="1452" b="1" dirty="0">
              <a:solidFill>
                <a:srgbClr val="492C64"/>
              </a:solidFill>
            </a:endParaRPr>
          </a:p>
        </p:txBody>
      </p:sp>
    </p:spTree>
    <p:extLst>
      <p:ext uri="{BB962C8B-B14F-4D97-AF65-F5344CB8AC3E}">
        <p14:creationId xmlns:p14="http://schemas.microsoft.com/office/powerpoint/2010/main" val="3762846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a:t>Schoolband</a:t>
            </a:r>
            <a:endParaRPr lang="nl-NL" sz="3629" dirty="0"/>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a:xfrm>
            <a:off x="5463054" y="1473960"/>
            <a:ext cx="4815821" cy="1524435"/>
          </a:xfrm>
        </p:spPr>
        <p:txBody>
          <a:bodyPr>
            <a:normAutofit/>
          </a:bodyPr>
          <a:lstStyle/>
          <a:p>
            <a:r>
              <a:rPr lang="nl-NL" dirty="0"/>
              <a:t>Bespeel je een muziekinstrument of zing je en wil je graag samen spelen in de schoolband? Tijdens dit Boni+ uur ontmoet je andere muzikale leerlingen en werk je in de repetities toe naar meerdere optredens per jaar, o.a. tijdens Boni LIVE! En de Open Dag.</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782373"/>
            <a:ext cx="4815821" cy="3352672"/>
          </a:xfrm>
        </p:spPr>
        <p:txBody>
          <a:bodyPr>
            <a:normAutofit/>
          </a:bodyPr>
          <a:lstStyle/>
          <a:p>
            <a:r>
              <a:rPr lang="nl-NL" dirty="0"/>
              <a:t>Jullie studeren onder begeleiding van de docent verschillende pop- en rocknummers in. De nummers kiezen jullie deels zelf. De band krijgt coaching die gericht is op o.a. het samenspel, het creatieve proces en presentatievaardigheden.                      ​</a:t>
            </a:r>
            <a:br>
              <a:rPr lang="nl-NL" dirty="0"/>
            </a:br>
            <a:r>
              <a:rPr lang="nl-NL" dirty="0"/>
              <a:t>​</a:t>
            </a:r>
            <a:br>
              <a:rPr lang="nl-NL" dirty="0"/>
            </a:br>
            <a:r>
              <a:rPr lang="nl-NL" dirty="0"/>
              <a:t>De band is een vaste groep die langere tijd bij elkaar blijft en zo goed op elkaar ingespeeld raakt. Om mee te doen, meld je je aan en doe je eerst een auditie. ​</a:t>
            </a:r>
            <a:br>
              <a:rPr lang="nl-NL" dirty="0"/>
            </a:br>
            <a:r>
              <a:rPr lang="nl-NL" i="1" dirty="0"/>
              <a:t>Let op: je kunt je dus niet via de normale weg inschrijven voor dit Boni+ uur.</a:t>
            </a:r>
            <a:r>
              <a:rPr lang="nl-NL" dirty="0"/>
              <a:t>​</a:t>
            </a:r>
            <a:br>
              <a:rPr lang="nl-NL" dirty="0"/>
            </a:br>
            <a:r>
              <a:rPr lang="nl-NL" dirty="0"/>
              <a:t>​</a:t>
            </a:r>
            <a:br>
              <a:rPr lang="nl-NL" dirty="0"/>
            </a:br>
            <a:r>
              <a:rPr lang="nl-NL" dirty="0"/>
              <a:t>Momenteel is de band compleet, maar zou je het leuk vinden om auditie te doen zodra er een plek vrij is? Neem dan vast contact op met </a:t>
            </a:r>
            <a:r>
              <a:rPr lang="nl-NL" dirty="0" err="1"/>
              <a:t>mevr</a:t>
            </a:r>
            <a:r>
              <a:rPr lang="nl-NL" dirty="0"/>
              <a:t> van der Sanden. Dan kom je op de wachtlijst.</a:t>
            </a:r>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96804838"/>
              </p:ext>
            </p:extLst>
          </p:nvPr>
        </p:nvGraphicFramePr>
        <p:xfrm>
          <a:off x="1258823"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jaarprogramma</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4-havo, 5-havo</a:t>
                      </a:r>
                    </a:p>
                    <a:p>
                      <a:r>
                        <a:rPr lang="en-US" sz="1500" b="0" dirty="0">
                          <a:solidFill>
                            <a:schemeClr val="tx1"/>
                          </a:solidFill>
                          <a:latin typeface="+mn-lt"/>
                        </a:rPr>
                        <a:t>4-vwo, 5-vwo, 6-vwo</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8" name="Picture 4">
            <a:extLst>
              <a:ext uri="{FF2B5EF4-FFF2-40B4-BE49-F238E27FC236}">
                <a16:creationId xmlns:a16="http://schemas.microsoft.com/office/drawing/2014/main" id="{D47DC86A-ECDE-9D62-5450-EB5277F4606B}"/>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26" b="22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9505C959-C55C-8DBC-FA8B-1582F22181D5}"/>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Donderdag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481362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70D-149D-868D-F0FF-9594C907561D}"/>
            </a:ext>
          </a:extLst>
        </p:cNvPr>
        <p:cNvGrpSpPr/>
        <p:nvPr/>
      </p:nvGrpSpPr>
      <p:grpSpPr>
        <a:xfrm>
          <a:off x="0" y="0"/>
          <a:ext cx="0" cy="0"/>
          <a:chOff x="0" y="0"/>
          <a:chExt cx="0" cy="0"/>
        </a:xfrm>
      </p:grpSpPr>
      <p:sp>
        <p:nvSpPr>
          <p:cNvPr id="36" name="Titel 35">
            <a:extLst>
              <a:ext uri="{FF2B5EF4-FFF2-40B4-BE49-F238E27FC236}">
                <a16:creationId xmlns:a16="http://schemas.microsoft.com/office/drawing/2014/main" id="{755B42A7-A730-EAD7-6D40-6E079AE4B09F}"/>
              </a:ext>
            </a:extLst>
          </p:cNvPr>
          <p:cNvSpPr>
            <a:spLocks noGrp="1"/>
          </p:cNvSpPr>
          <p:nvPr>
            <p:ph type="title"/>
          </p:nvPr>
        </p:nvSpPr>
        <p:spPr/>
        <p:txBody>
          <a:bodyPr/>
          <a:lstStyle/>
          <a:p>
            <a:r>
              <a:rPr lang="nl-NL" sz="3629" dirty="0"/>
              <a:t>Tafeltennis</a:t>
            </a:r>
            <a:endParaRPr lang="nl-NL" dirty="0"/>
          </a:p>
        </p:txBody>
      </p:sp>
      <p:sp>
        <p:nvSpPr>
          <p:cNvPr id="39" name="Tijdelijke aanduiding voor tekst 38">
            <a:extLst>
              <a:ext uri="{FF2B5EF4-FFF2-40B4-BE49-F238E27FC236}">
                <a16:creationId xmlns:a16="http://schemas.microsoft.com/office/drawing/2014/main" id="{26B462B2-171B-1333-400E-8C78F7A3B393}"/>
              </a:ext>
            </a:extLst>
          </p:cNvPr>
          <p:cNvSpPr>
            <a:spLocks noGrp="1"/>
          </p:cNvSpPr>
          <p:nvPr>
            <p:ph type="body" sz="quarter" idx="12"/>
          </p:nvPr>
        </p:nvSpPr>
        <p:spPr/>
        <p:txBody>
          <a:bodyPr/>
          <a:lstStyle/>
          <a:p>
            <a:r>
              <a:rPr lang="nl-NL" dirty="0"/>
              <a:t>Tafeltennis spelen geeft veel plezier, en je kan er snel veel beter in worden.</a:t>
            </a:r>
          </a:p>
          <a:p>
            <a:r>
              <a:rPr lang="nl-NL" dirty="0"/>
              <a:t>Het spel is heel toegankelijk voor alle niveaus, en je wordt snel beter en handiger in het spel.</a:t>
            </a:r>
          </a:p>
          <a:p>
            <a:r>
              <a:rPr lang="nl-NL" dirty="0"/>
              <a:t>Topspin leren slaan</a:t>
            </a:r>
            <a:br>
              <a:rPr lang="nl-NL" dirty="0"/>
            </a:br>
            <a:r>
              <a:rPr lang="nl-NL" dirty="0"/>
              <a:t>slice ballen leren spelen </a:t>
            </a:r>
            <a:r>
              <a:rPr lang="nl-NL" dirty="0" err="1"/>
              <a:t>etc</a:t>
            </a:r>
            <a:r>
              <a:rPr lang="nl-NL" dirty="0"/>
              <a:t> </a:t>
            </a:r>
            <a:r>
              <a:rPr lang="nl-NL" dirty="0" err="1"/>
              <a:t>etc</a:t>
            </a:r>
            <a:r>
              <a:rPr lang="nl-NL" dirty="0"/>
              <a:t>,</a:t>
            </a:r>
          </a:p>
          <a:p>
            <a:r>
              <a:rPr lang="nl-NL" dirty="0"/>
              <a:t>Zowel het enkelspel als het dubbelspel gaan we spelen. </a:t>
            </a:r>
          </a:p>
          <a:p>
            <a:r>
              <a:rPr lang="nl-NL" dirty="0"/>
              <a:t>Op </a:t>
            </a:r>
            <a:r>
              <a:rPr lang="nl-NL" dirty="0" err="1"/>
              <a:t>youtube</a:t>
            </a:r>
            <a:r>
              <a:rPr lang="nl-NL" dirty="0"/>
              <a:t> staan de mooiste filmpjes over tafeltennis om alvast een beetje in de sfeer te komen.</a:t>
            </a:r>
          </a:p>
          <a:p>
            <a:endParaRPr lang="nl-NL" dirty="0"/>
          </a:p>
          <a:p>
            <a:endParaRPr lang="nl-NL" dirty="0"/>
          </a:p>
        </p:txBody>
      </p:sp>
      <p:sp>
        <p:nvSpPr>
          <p:cNvPr id="2" name="Slide Number Placeholder 1">
            <a:extLst>
              <a:ext uri="{FF2B5EF4-FFF2-40B4-BE49-F238E27FC236}">
                <a16:creationId xmlns:a16="http://schemas.microsoft.com/office/drawing/2014/main" id="{018A5CF2-71B3-A2D6-F072-D8C84B42C358}"/>
              </a:ext>
            </a:extLst>
          </p:cNvPr>
          <p:cNvSpPr>
            <a:spLocks noGrp="1"/>
          </p:cNvSpPr>
          <p:nvPr>
            <p:ph type="sldNum" sz="quarter" idx="15"/>
          </p:nvPr>
        </p:nvSpPr>
        <p:spPr/>
        <p:txBody>
          <a:bodyPr/>
          <a:lstStyle/>
          <a:p>
            <a:fld id="{A43973BF-B378-4736-8CF1-FD306015FC32}" type="slidenum">
              <a:rPr lang="en-NL" smtClean="0"/>
              <a:pPr/>
              <a:t>22</a:t>
            </a:fld>
            <a:endParaRPr lang="en-NL"/>
          </a:p>
        </p:txBody>
      </p:sp>
      <p:graphicFrame>
        <p:nvGraphicFramePr>
          <p:cNvPr id="43" name="Table 43">
            <a:extLst>
              <a:ext uri="{FF2B5EF4-FFF2-40B4-BE49-F238E27FC236}">
                <a16:creationId xmlns:a16="http://schemas.microsoft.com/office/drawing/2014/main" id="{B6570A3A-752D-B1D3-2ACA-17810BAD6392}"/>
              </a:ext>
            </a:extLst>
          </p:cNvPr>
          <p:cNvGraphicFramePr>
            <a:graphicFrameLocks noGrp="1"/>
          </p:cNvGraphicFramePr>
          <p:nvPr>
            <p:extLst>
              <p:ext uri="{D42A27DB-BD31-4B8C-83A1-F6EECF244321}">
                <p14:modId xmlns:p14="http://schemas.microsoft.com/office/powerpoint/2010/main" val="3020982092"/>
              </p:ext>
            </p:extLst>
          </p:nvPr>
        </p:nvGraphicFramePr>
        <p:xfrm>
          <a:off x="1337054"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 3e </a:t>
                      </a:r>
                      <a:r>
                        <a:rPr lang="en-US" sz="1500" b="0" dirty="0" err="1">
                          <a:solidFill>
                            <a:schemeClr val="tx1"/>
                          </a:solidFill>
                          <a:latin typeface="+mn-lt"/>
                        </a:rPr>
                        <a:t>periode</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 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4221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6" name="Tijdelijke aanduiding voor afbeelding 5" descr="Afbeelding met meubels, tafel, tafeltennistafel, tafeltennis&#10;&#10;Automatisch gegenereerde beschrijving">
            <a:extLst>
              <a:ext uri="{FF2B5EF4-FFF2-40B4-BE49-F238E27FC236}">
                <a16:creationId xmlns:a16="http://schemas.microsoft.com/office/drawing/2014/main" id="{C975389E-EC02-455F-E2FE-EA16EEFF218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589" r="18589"/>
          <a:stretch>
            <a:fillRect/>
          </a:stretch>
        </p:blipFill>
        <p:spPr/>
      </p:pic>
      <p:sp>
        <p:nvSpPr>
          <p:cNvPr id="9" name="Tijdelijke aanduiding voor tekst 8">
            <a:extLst>
              <a:ext uri="{FF2B5EF4-FFF2-40B4-BE49-F238E27FC236}">
                <a16:creationId xmlns:a16="http://schemas.microsoft.com/office/drawing/2014/main" id="{496C3B3D-CBAC-D9E3-D8EC-8ABE5C48631A}"/>
              </a:ext>
            </a:extLst>
          </p:cNvPr>
          <p:cNvSpPr>
            <a:spLocks noGrp="1"/>
          </p:cNvSpPr>
          <p:nvPr>
            <p:ph type="body" sz="quarter" idx="11"/>
          </p:nvPr>
        </p:nvSpPr>
        <p:spPr/>
        <p:txBody>
          <a:bodyPr>
            <a:normAutofit/>
          </a:bodyPr>
          <a:lstStyle/>
          <a:p>
            <a:r>
              <a:rPr lang="nl-NL" sz="1633" dirty="0"/>
              <a:t>Lekker veel spelen.</a:t>
            </a:r>
          </a:p>
        </p:txBody>
      </p:sp>
      <p:sp>
        <p:nvSpPr>
          <p:cNvPr id="3" name="Tekstvak 2">
            <a:extLst>
              <a:ext uri="{FF2B5EF4-FFF2-40B4-BE49-F238E27FC236}">
                <a16:creationId xmlns:a16="http://schemas.microsoft.com/office/drawing/2014/main" id="{F9BEEB70-747A-0088-96F1-AB1E25958DC3}"/>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Donderdag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422406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ea typeface="Source Sans Pro"/>
              </a:rPr>
              <a:t>Trefbal spelen</a:t>
            </a:r>
            <a:endParaRPr lang="nl-NL" sz="3629" dirty="0"/>
          </a:p>
        </p:txBody>
      </p:sp>
      <p:pic>
        <p:nvPicPr>
          <p:cNvPr id="4" name="Tijdelijke aanduiding voor afbeelding 3" descr="Afbeelding met illustratie, jongen, tekening, Menselijk gezicht&#10;&#10;Automatisch gegenereerde beschrijving">
            <a:extLst>
              <a:ext uri="{FF2B5EF4-FFF2-40B4-BE49-F238E27FC236}">
                <a16:creationId xmlns:a16="http://schemas.microsoft.com/office/drawing/2014/main" id="{70101EA2-445B-FDC3-08A2-68A873A00D3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621" b="6621"/>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vert="horz" lIns="82953" tIns="41476" rIns="82953" bIns="41476" rtlCol="0" anchor="t">
            <a:normAutofit/>
          </a:bodyPr>
          <a:lstStyle/>
          <a:p>
            <a:r>
              <a:rPr lang="nl-NL" sz="1633" dirty="0"/>
              <a:t>Ga helemaal los in de gymzaal met potjes trefbal!</a:t>
            </a:r>
            <a:endParaRPr lang="en-US"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vert="horz" lIns="82953" tIns="41476" rIns="82953" bIns="41476" rtlCol="0" anchor="t">
            <a:normAutofit/>
          </a:bodyPr>
          <a:lstStyle/>
          <a:p>
            <a:r>
              <a:rPr lang="nl-NL" dirty="0"/>
              <a:t>Misschien een nieuw trefbalspel samen bedenken?</a:t>
            </a:r>
            <a:endParaRPr lang="en-US" dirty="0"/>
          </a:p>
          <a:p>
            <a:r>
              <a:rPr lang="nl-NL" dirty="0"/>
              <a:t>Maar ook de tactiek van trefbalspelen beoefenen. </a:t>
            </a:r>
            <a:endParaRPr lang="nl-NL" dirty="0">
              <a:ea typeface="Source Sans Pro"/>
            </a:endParaRPr>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23</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807885369"/>
              </p:ext>
            </p:extLst>
          </p:nvPr>
        </p:nvGraphicFramePr>
        <p:xfrm>
          <a:off x="1258823" y="4311279"/>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3</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klas 2, </a:t>
                      </a:r>
                      <a:r>
                        <a:rPr lang="en-US" sz="1500" b="0" dirty="0" err="1">
                          <a:solidFill>
                            <a:schemeClr val="tx1"/>
                          </a:solidFill>
                          <a:latin typeface="+mn-lt"/>
                        </a:rPr>
                        <a:t>klas</a:t>
                      </a:r>
                      <a:r>
                        <a:rPr lang="en-US" sz="1500" b="0" dirty="0">
                          <a:solidFill>
                            <a:schemeClr val="tx1"/>
                          </a:solidFill>
                          <a:latin typeface="+mn-lt"/>
                        </a:rPr>
                        <a:t> 3,</a:t>
                      </a:r>
                    </a:p>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C73C4800-F1F6-3FDA-64BA-8AD5333B9D67}"/>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Woensdag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3174682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3629" dirty="0"/>
              <a:t>Tweedeklasband</a:t>
            </a:r>
          </a:p>
        </p:txBody>
      </p:sp>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dirty="0"/>
              <a:t>Heb je in de Brugklasband gespeeld vorig jaar? Geef je dan nu op voor Boni+ Tweedeklasband. Ook voor nieuwe bandleden is altijd plek!</a:t>
            </a:r>
            <a:r>
              <a:rPr lang="nl-NL" b="0" i="0" dirty="0"/>
              <a:t>​</a:t>
            </a:r>
            <a:endParaRPr lang="nl-NL" sz="1633"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p:txBody>
          <a:bodyPr/>
          <a:lstStyle/>
          <a:p>
            <a:pPr fontAlgn="base"/>
            <a:r>
              <a:rPr lang="nl-NL" dirty="0"/>
              <a:t>Ook bij dit Boni+ uur ga je in een popband werken aan een popsong. De muziekdocent helpt jullie met het instuderen van je partij, samenspelen en presenteren.                                                                       ​</a:t>
            </a:r>
          </a:p>
          <a:p>
            <a:pPr fontAlgn="base"/>
            <a:r>
              <a:rPr lang="nl-NL" dirty="0"/>
              <a:t>Wil je op een nieuw instrument leren spelen of zingen? Dat kan natuurlijk ook.</a:t>
            </a:r>
            <a:r>
              <a:rPr lang="en-US" dirty="0"/>
              <a:t>​</a:t>
            </a:r>
          </a:p>
          <a:p>
            <a:pPr fontAlgn="base"/>
            <a:r>
              <a:rPr lang="nl-NL" dirty="0"/>
              <a:t>We werken naar een optreden toe tijdens de Open Dag en Boni LIVE!. </a:t>
            </a:r>
            <a:endParaRPr lang="en-US" dirty="0"/>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24</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291188829"/>
              </p:ext>
            </p:extLst>
          </p:nvPr>
        </p:nvGraphicFramePr>
        <p:xfrm>
          <a:off x="1190750" y="4301498"/>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1,2, 3, 4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err="1">
                          <a:solidFill>
                            <a:schemeClr val="tx1"/>
                          </a:solidFill>
                          <a:latin typeface="+mn-lt"/>
                        </a:rPr>
                        <a:t>klas</a:t>
                      </a:r>
                      <a:r>
                        <a:rPr lang="en-US" sz="1500" b="0" dirty="0">
                          <a:solidFill>
                            <a:schemeClr val="tx1"/>
                          </a:solidFill>
                          <a:latin typeface="+mn-lt"/>
                        </a:rPr>
                        <a:t> 2</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pic>
        <p:nvPicPr>
          <p:cNvPr id="1028" name="Picture 4">
            <a:extLst>
              <a:ext uri="{FF2B5EF4-FFF2-40B4-BE49-F238E27FC236}">
                <a16:creationId xmlns:a16="http://schemas.microsoft.com/office/drawing/2014/main" id="{C194D7C7-7CDF-F334-CD49-E0CB8B89FC09}"/>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26" b="22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1A72FFDB-96EC-C65E-15FF-5B95886FA900}"/>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Maandag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1910664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normAutofit/>
          </a:bodyPr>
          <a:lstStyle/>
          <a:p>
            <a:r>
              <a:rPr lang="nl-NL" sz="4000" dirty="0"/>
              <a:t>Wiskundeclub</a:t>
            </a:r>
          </a:p>
        </p:txBody>
      </p:sp>
      <p:pic>
        <p:nvPicPr>
          <p:cNvPr id="3" name="Tijdelijke aanduiding voor afbeelding 2">
            <a:extLst>
              <a:ext uri="{FF2B5EF4-FFF2-40B4-BE49-F238E27FC236}">
                <a16:creationId xmlns:a16="http://schemas.microsoft.com/office/drawing/2014/main" id="{2188DA1F-2640-D69C-AC01-BC931633897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776" r="6776"/>
          <a:stretch/>
        </p:blipFill>
        <p:spPr>
          <a:xfrm>
            <a:off x="584983" y="1473960"/>
            <a:ext cx="4114801" cy="2839821"/>
          </a:xfrm>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600" dirty="0">
                <a:highlight>
                  <a:srgbClr val="FFFFFF"/>
                </a:highlight>
              </a:rPr>
              <a:t>Leer samen met andere leerlingen wiskundige puzzels oplossen. Ook goede voorbereiding voor de Wiskunde Olympiade!</a:t>
            </a:r>
            <a:endParaRPr lang="nl-NL" sz="1600" dirty="0"/>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376445"/>
            <a:ext cx="5890745" cy="3667093"/>
          </a:xfrm>
        </p:spPr>
        <p:txBody>
          <a:bodyPr>
            <a:normAutofit/>
          </a:bodyPr>
          <a:lstStyle/>
          <a:p>
            <a:r>
              <a:rPr lang="nl-NL" sz="1600" b="0" i="0" dirty="0">
                <a:solidFill>
                  <a:srgbClr val="000000"/>
                </a:solidFill>
                <a:effectLst/>
                <a:highlight>
                  <a:srgbClr val="FFFFFF"/>
                </a:highlight>
              </a:rPr>
              <a:t>Je oefent diverse strategieën om complexe wiskundige puzzels op te lossen. Heel handig als je mee wil doen aan de Wiskunde Olympiade. </a:t>
            </a:r>
          </a:p>
          <a:p>
            <a:r>
              <a:rPr lang="nl-NL" sz="1600" b="0" i="0" dirty="0">
                <a:solidFill>
                  <a:srgbClr val="000000"/>
                </a:solidFill>
                <a:effectLst/>
                <a:highlight>
                  <a:srgbClr val="FFFFFF"/>
                </a:highlight>
              </a:rPr>
              <a:t>Samen beslissen we wat voor wiskundige activiteiten we willen doen. Soms bestaat dat uit wiskundige puzzels, andere dagen uit wiskundige competities tegen elkaar of wiskundige spellen zoals Rummikub of </a:t>
            </a:r>
            <a:r>
              <a:rPr lang="nl-NL" sz="1600" b="0" i="0" dirty="0" err="1">
                <a:solidFill>
                  <a:srgbClr val="000000"/>
                </a:solidFill>
                <a:effectLst/>
                <a:highlight>
                  <a:srgbClr val="FFFFFF"/>
                </a:highlight>
              </a:rPr>
              <a:t>Qwirkle</a:t>
            </a:r>
            <a:r>
              <a:rPr lang="nl-NL" sz="1600" b="0" i="0" dirty="0">
                <a:solidFill>
                  <a:srgbClr val="000000"/>
                </a:solidFill>
                <a:effectLst/>
                <a:highlight>
                  <a:srgbClr val="FFFFFF"/>
                </a:highlight>
              </a:rPr>
              <a:t>. Ook komt er soms een gastdocent een interessant wiskundig onderwerp uitleggen, dat we niet in de reguliere lessen krijgen.</a:t>
            </a:r>
            <a:endParaRPr lang="nl-NL" sz="1600" dirty="0">
              <a:solidFill>
                <a:srgbClr val="000000"/>
              </a:solidFill>
              <a:effectLst/>
              <a:highlight>
                <a:srgbClr val="FFFFFF"/>
              </a:highlight>
            </a:endParaRPr>
          </a:p>
          <a:p>
            <a:r>
              <a:rPr lang="nl-NL" sz="1600" b="0" i="0" dirty="0">
                <a:solidFill>
                  <a:srgbClr val="000000"/>
                </a:solidFill>
                <a:effectLst/>
                <a:highlight>
                  <a:srgbClr val="FFFFFF"/>
                </a:highlight>
              </a:rPr>
              <a:t>Hou je van het kraken van codes, het oplossen van mysterieuze vraagstukken of gewoon van wiskunde in het algemeen? Dan is onze Wiskundeclub echt iets voor jou!</a:t>
            </a:r>
          </a:p>
          <a:p>
            <a:r>
              <a:rPr lang="nl-NL" sz="1600" b="0" i="0" dirty="0">
                <a:solidFill>
                  <a:srgbClr val="000000"/>
                </a:solidFill>
                <a:effectLst/>
                <a:highlight>
                  <a:srgbClr val="FFFFFF"/>
                </a:highlight>
              </a:rPr>
              <a:t>Iedereen is welkom, of je nu een wiskundewonder bent of gewoon nieuwsgierig.</a:t>
            </a:r>
            <a:endParaRPr lang="nl-NL" sz="1600" dirty="0">
              <a:solidFill>
                <a:srgbClr val="000000"/>
              </a:solidFill>
              <a:effectLst/>
              <a:highlight>
                <a:srgbClr val="FFFFFF"/>
              </a:highlight>
            </a:endParaRPr>
          </a:p>
          <a:p>
            <a:endParaRPr lang="nl-NL"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25</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nvGraphicFramePr>
        <p:xfrm>
          <a:off x="1005605" y="4313781"/>
          <a:ext cx="3273555" cy="1682206"/>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b="0" dirty="0">
                          <a:solidFill>
                            <a:schemeClr val="tx1"/>
                          </a:solidFill>
                          <a:latin typeface="+mn-lt"/>
                        </a:rPr>
                        <a:t>1&amp;2</a:t>
                      </a:r>
                      <a:r>
                        <a:rPr lang="en-US" sz="1500" b="0" dirty="0">
                          <a:solidFill>
                            <a:schemeClr val="tx1"/>
                          </a:solidFill>
                          <a:latin typeface="+mn-lt"/>
                        </a:rPr>
                        <a:t>, 3, 4</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40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r>
                        <a:rPr lang="nl-NL" sz="1500" b="0" i="0" dirty="0">
                          <a:solidFill>
                            <a:srgbClr val="000000"/>
                          </a:solidFill>
                          <a:effectLst/>
                          <a:latin typeface="Source Sans Pro" panose="020B0503030403020204" pitchFamily="34" charset="0"/>
                        </a:rPr>
                        <a:t>Klas 1, klas 2 en klas 3</a:t>
                      </a:r>
                      <a:endParaRPr lang="nl-NL" sz="1600" b="0" i="0" dirty="0">
                        <a:solidFill>
                          <a:srgbClr val="000000"/>
                        </a:solidFill>
                        <a:effectLst/>
                      </a:endParaRPr>
                    </a:p>
                  </a:txBody>
                  <a:tcPr marL="82953" marR="82953" marT="41476" marB="41476">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253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rtl="0" fontAlgn="base"/>
                      <a:r>
                        <a:rPr lang="nl-NL" sz="1500" b="0" i="0" dirty="0">
                          <a:solidFill>
                            <a:srgbClr val="000000"/>
                          </a:solidFill>
                          <a:effectLst/>
                          <a:latin typeface="Source Sans Pro" panose="020B0503030403020204" pitchFamily="34" charset="0"/>
                        </a:rPr>
                        <a:t>4-havo, 5-havo​</a:t>
                      </a:r>
                      <a:endParaRPr lang="nl-NL" sz="1600" b="0" i="0" dirty="0">
                        <a:solidFill>
                          <a:srgbClr val="000000"/>
                        </a:solidFill>
                        <a:effectLst/>
                      </a:endParaRPr>
                    </a:p>
                    <a:p>
                      <a:pPr algn="l" rtl="0" fontAlgn="base"/>
                      <a:r>
                        <a:rPr lang="nl-NL" sz="1500" b="0" i="0" dirty="0">
                          <a:solidFill>
                            <a:srgbClr val="000000"/>
                          </a:solidFill>
                          <a:effectLst/>
                          <a:latin typeface="Source Sans Pro" panose="020B0503030403020204" pitchFamily="34" charset="0"/>
                        </a:rPr>
                        <a:t>4-vwo, 5-vwo, 6-vwo​</a:t>
                      </a:r>
                      <a:endParaRPr lang="nl-NL" sz="1600" b="0" i="0" dirty="0">
                        <a:solidFill>
                          <a:srgbClr val="000000"/>
                        </a:solidFill>
                        <a:effectLst/>
                      </a:endParaRPr>
                    </a:p>
                  </a:txBody>
                  <a:tcPr marL="82953" marR="82953" marT="41476" marB="41476">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4" name="Tekstvak 3">
            <a:extLst>
              <a:ext uri="{FF2B5EF4-FFF2-40B4-BE49-F238E27FC236}">
                <a16:creationId xmlns:a16="http://schemas.microsoft.com/office/drawing/2014/main" id="{255AE6A1-0F18-3412-C80D-FBB3813147F2}"/>
              </a:ext>
            </a:extLst>
          </p:cNvPr>
          <p:cNvSpPr txBox="1"/>
          <p:nvPr/>
        </p:nvSpPr>
        <p:spPr>
          <a:xfrm>
            <a:off x="1005605" y="6043538"/>
            <a:ext cx="3273555" cy="315792"/>
          </a:xfrm>
          <a:prstGeom prst="rect">
            <a:avLst/>
          </a:prstGeom>
          <a:solidFill>
            <a:srgbClr val="EE853E"/>
          </a:solidFill>
        </p:spPr>
        <p:txBody>
          <a:bodyPr wrap="square">
            <a:spAutoFit/>
          </a:bodyPr>
          <a:lstStyle/>
          <a:p>
            <a:r>
              <a:rPr lang="nl-NL" sz="1452" b="1" dirty="0">
                <a:solidFill>
                  <a:srgbClr val="492C64"/>
                </a:solidFill>
              </a:rPr>
              <a:t>Woensdag 10</a:t>
            </a:r>
            <a:r>
              <a:rPr lang="nl-NL" sz="1452" b="1" baseline="30000" dirty="0">
                <a:solidFill>
                  <a:srgbClr val="492C64"/>
                </a:solidFill>
              </a:rPr>
              <a:t>de</a:t>
            </a:r>
            <a:r>
              <a:rPr lang="nl-NL" sz="1452" b="1" dirty="0">
                <a:solidFill>
                  <a:srgbClr val="492C64"/>
                </a:solidFill>
              </a:rPr>
              <a:t> uur</a:t>
            </a:r>
          </a:p>
        </p:txBody>
      </p:sp>
    </p:spTree>
    <p:extLst>
      <p:ext uri="{BB962C8B-B14F-4D97-AF65-F5344CB8AC3E}">
        <p14:creationId xmlns:p14="http://schemas.microsoft.com/office/powerpoint/2010/main" val="4144041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el 35">
            <a:extLst>
              <a:ext uri="{FF2B5EF4-FFF2-40B4-BE49-F238E27FC236}">
                <a16:creationId xmlns:a16="http://schemas.microsoft.com/office/drawing/2014/main" id="{F52B70FE-8CA5-CBE7-B8CB-1E0FA1FFE806}"/>
              </a:ext>
            </a:extLst>
          </p:cNvPr>
          <p:cNvSpPr>
            <a:spLocks noGrp="1"/>
          </p:cNvSpPr>
          <p:nvPr>
            <p:ph type="title"/>
          </p:nvPr>
        </p:nvSpPr>
        <p:spPr/>
        <p:txBody>
          <a:bodyPr/>
          <a:lstStyle/>
          <a:p>
            <a:r>
              <a:rPr lang="en-US" dirty="0"/>
              <a:t>Zelf </a:t>
            </a:r>
            <a:r>
              <a:rPr lang="en-US" dirty="0" err="1"/>
              <a:t>Aspirine</a:t>
            </a:r>
            <a:r>
              <a:rPr lang="en-US" dirty="0"/>
              <a:t> </a:t>
            </a:r>
            <a:r>
              <a:rPr lang="en-US" dirty="0" err="1"/>
              <a:t>maken</a:t>
            </a:r>
            <a:endParaRPr lang="nl-NL" dirty="0"/>
          </a:p>
        </p:txBody>
      </p:sp>
      <p:pic>
        <p:nvPicPr>
          <p:cNvPr id="4" name="Tijdelijke aanduiding voor afbeelding 3" descr="Afbeelding met tekst, overdekt, badkamer, Huisraad&#10;&#10;Automatisch gegenereerde beschrijving">
            <a:extLst>
              <a:ext uri="{FF2B5EF4-FFF2-40B4-BE49-F238E27FC236}">
                <a16:creationId xmlns:a16="http://schemas.microsoft.com/office/drawing/2014/main" id="{7A676D24-FFB7-AE86-98B4-4CC6ABB0054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776" r="6776"/>
          <a:stretch>
            <a:fillRect/>
          </a:stretch>
        </p:blipFill>
        <p:spPr/>
      </p:pic>
      <p:sp>
        <p:nvSpPr>
          <p:cNvPr id="38" name="Tijdelijke aanduiding voor tekst 37">
            <a:extLst>
              <a:ext uri="{FF2B5EF4-FFF2-40B4-BE49-F238E27FC236}">
                <a16:creationId xmlns:a16="http://schemas.microsoft.com/office/drawing/2014/main" id="{BA18959D-CC45-4AAE-68A9-68B62868A55D}"/>
              </a:ext>
            </a:extLst>
          </p:cNvPr>
          <p:cNvSpPr>
            <a:spLocks noGrp="1"/>
          </p:cNvSpPr>
          <p:nvPr>
            <p:ph type="body" sz="quarter" idx="11"/>
          </p:nvPr>
        </p:nvSpPr>
        <p:spPr/>
        <p:txBody>
          <a:bodyPr>
            <a:normAutofit/>
          </a:bodyPr>
          <a:lstStyle/>
          <a:p>
            <a:r>
              <a:rPr lang="nl-NL" sz="1633" dirty="0"/>
              <a:t>Het vak Scheikunde krijg je pas in de 3e klas. Zit je in de brug- of 2e klas en ben je nu al benieuwd wat scheikunde inhoudt, schrijf je dan in voor deze BONI+. </a:t>
            </a:r>
          </a:p>
        </p:txBody>
      </p:sp>
      <p:sp>
        <p:nvSpPr>
          <p:cNvPr id="39" name="Tijdelijke aanduiding voor tekst 38">
            <a:extLst>
              <a:ext uri="{FF2B5EF4-FFF2-40B4-BE49-F238E27FC236}">
                <a16:creationId xmlns:a16="http://schemas.microsoft.com/office/drawing/2014/main" id="{B362EF7E-4C15-14DF-F2B5-C3B66A929FBB}"/>
              </a:ext>
            </a:extLst>
          </p:cNvPr>
          <p:cNvSpPr>
            <a:spLocks noGrp="1"/>
          </p:cNvSpPr>
          <p:nvPr>
            <p:ph type="body" sz="quarter" idx="12"/>
          </p:nvPr>
        </p:nvSpPr>
        <p:spPr>
          <a:xfrm>
            <a:off x="5463054" y="2467952"/>
            <a:ext cx="4835903" cy="3667093"/>
          </a:xfrm>
        </p:spPr>
        <p:txBody>
          <a:bodyPr>
            <a:normAutofit/>
          </a:bodyPr>
          <a:lstStyle/>
          <a:p>
            <a:r>
              <a:rPr lang="nl-NL" b="0" i="0" dirty="0">
                <a:solidFill>
                  <a:srgbClr val="000000"/>
                </a:solidFill>
                <a:effectLst/>
                <a:latin typeface="Calibri" panose="020F0502020204030204" pitchFamily="34" charset="0"/>
              </a:rPr>
              <a:t>In het scheikunde lokaal gaan we aan de slag met het zelf maken van Aspirine. Dit medicijn wordt veel gebruikt als pijnstiller. </a:t>
            </a:r>
          </a:p>
          <a:p>
            <a:r>
              <a:rPr lang="nl-NL" b="0" i="0" dirty="0">
                <a:solidFill>
                  <a:srgbClr val="000000"/>
                </a:solidFill>
                <a:effectLst/>
                <a:latin typeface="Calibri" panose="020F0502020204030204" pitchFamily="34" charset="0"/>
              </a:rPr>
              <a:t>In zes weken leer je nog veel meer over dit medicijn, over </a:t>
            </a:r>
            <a:r>
              <a:rPr lang="nl-NL" dirty="0">
                <a:solidFill>
                  <a:srgbClr val="000000"/>
                </a:solidFill>
                <a:latin typeface="Calibri" panose="020F0502020204030204" pitchFamily="34" charset="0"/>
              </a:rPr>
              <a:t>hoe we het kunnen synthetiseren en opzuiveren. </a:t>
            </a:r>
            <a:r>
              <a:rPr lang="nl-NL" b="0" i="0" dirty="0">
                <a:solidFill>
                  <a:srgbClr val="000000"/>
                </a:solidFill>
                <a:effectLst/>
                <a:latin typeface="Calibri" panose="020F0502020204030204" pitchFamily="34" charset="0"/>
              </a:rPr>
              <a:t>Helaas zul je je eigen Aspirine niet zelf mogen proberen, maar we gaan het met proefjes wel vergelijken met echte Aspirine uit de winkel om te zien hoe goed het is gelukt.</a:t>
            </a:r>
            <a:endParaRPr lang="nl-NL" dirty="0">
              <a:solidFill>
                <a:srgbClr val="000000"/>
              </a:solidFill>
              <a:latin typeface="Calibri" panose="020F0502020204030204" pitchFamily="34" charset="0"/>
            </a:endParaRPr>
          </a:p>
          <a:p>
            <a:r>
              <a:rPr lang="nl-NL" dirty="0">
                <a:solidFill>
                  <a:srgbClr val="000000"/>
                </a:solidFill>
                <a:latin typeface="Calibri" panose="020F0502020204030204" pitchFamily="34" charset="0"/>
              </a:rPr>
              <a:t>Schrijf je in voor periode 3, trek een </a:t>
            </a:r>
            <a:r>
              <a:rPr lang="nl-NL" dirty="0" err="1">
                <a:solidFill>
                  <a:srgbClr val="000000"/>
                </a:solidFill>
                <a:latin typeface="Calibri" panose="020F0502020204030204" pitchFamily="34" charset="0"/>
              </a:rPr>
              <a:t>labjas</a:t>
            </a:r>
            <a:r>
              <a:rPr lang="nl-NL" dirty="0">
                <a:solidFill>
                  <a:srgbClr val="000000"/>
                </a:solidFill>
                <a:latin typeface="Calibri" panose="020F0502020204030204" pitchFamily="34" charset="0"/>
              </a:rPr>
              <a:t> aan, doe een veiligheidsbril op en ga aan de slag met poeders, vloeistoffen, erlenmeyers, gasbrander, reageerbuizen, </a:t>
            </a:r>
            <a:r>
              <a:rPr lang="nl-NL" dirty="0" err="1">
                <a:solidFill>
                  <a:srgbClr val="000000"/>
                </a:solidFill>
                <a:latin typeface="Calibri" panose="020F0502020204030204" pitchFamily="34" charset="0"/>
              </a:rPr>
              <a:t>etc</a:t>
            </a:r>
            <a:r>
              <a:rPr lang="nl-NL" dirty="0">
                <a:solidFill>
                  <a:srgbClr val="000000"/>
                </a:solidFill>
                <a:latin typeface="Calibri" panose="020F0502020204030204" pitchFamily="34" charset="0"/>
              </a:rPr>
              <a:t>!</a:t>
            </a:r>
            <a:endParaRPr lang="nl-NL" b="0" i="0" dirty="0">
              <a:solidFill>
                <a:srgbClr val="000000"/>
              </a:solidFill>
              <a:effectLst/>
              <a:latin typeface="Calibri" panose="020F0502020204030204" pitchFamily="34" charset="0"/>
            </a:endParaRPr>
          </a:p>
          <a:p>
            <a:r>
              <a:rPr lang="nl-NL" sz="1633" dirty="0">
                <a:solidFill>
                  <a:srgbClr val="000000"/>
                </a:solidFill>
                <a:latin typeface="Calibri" panose="020F0502020204030204" pitchFamily="34" charset="0"/>
              </a:rPr>
              <a:t> </a:t>
            </a:r>
            <a:endParaRPr lang="nl-NL" sz="1633" dirty="0"/>
          </a:p>
        </p:txBody>
      </p:sp>
      <p:sp>
        <p:nvSpPr>
          <p:cNvPr id="2" name="Slide Number Placeholder 1">
            <a:extLst>
              <a:ext uri="{FF2B5EF4-FFF2-40B4-BE49-F238E27FC236}">
                <a16:creationId xmlns:a16="http://schemas.microsoft.com/office/drawing/2014/main" id="{97F75585-ECD8-8F18-6E8E-1E166E49E05D}"/>
              </a:ext>
            </a:extLst>
          </p:cNvPr>
          <p:cNvSpPr>
            <a:spLocks noGrp="1"/>
          </p:cNvSpPr>
          <p:nvPr>
            <p:ph type="sldNum" sz="quarter" idx="15"/>
          </p:nvPr>
        </p:nvSpPr>
        <p:spPr/>
        <p:txBody>
          <a:bodyPr/>
          <a:lstStyle/>
          <a:p>
            <a:fld id="{A43973BF-B378-4736-8CF1-FD306015FC32}" type="slidenum">
              <a:rPr lang="en-NL" smtClean="0"/>
              <a:pPr/>
              <a:t>26</a:t>
            </a:fld>
            <a:endParaRPr lang="en-NL"/>
          </a:p>
        </p:txBody>
      </p:sp>
      <p:graphicFrame>
        <p:nvGraphicFramePr>
          <p:cNvPr id="43" name="Table 43">
            <a:extLst>
              <a:ext uri="{FF2B5EF4-FFF2-40B4-BE49-F238E27FC236}">
                <a16:creationId xmlns:a16="http://schemas.microsoft.com/office/drawing/2014/main" id="{3F86267F-D87F-84D2-5F14-4ADB05374F1A}"/>
              </a:ext>
            </a:extLst>
          </p:cNvPr>
          <p:cNvGraphicFramePr>
            <a:graphicFrameLocks noGrp="1"/>
          </p:cNvGraphicFramePr>
          <p:nvPr>
            <p:extLst>
              <p:ext uri="{D42A27DB-BD31-4B8C-83A1-F6EECF244321}">
                <p14:modId xmlns:p14="http://schemas.microsoft.com/office/powerpoint/2010/main" val="186380216"/>
              </p:ext>
            </p:extLst>
          </p:nvPr>
        </p:nvGraphicFramePr>
        <p:xfrm>
          <a:off x="1258823" y="4301498"/>
          <a:ext cx="3273555" cy="1672000"/>
        </p:xfrm>
        <a:graphic>
          <a:graphicData uri="http://schemas.openxmlformats.org/drawingml/2006/table">
            <a:tbl>
              <a:tblPr firstRow="1" bandRow="1">
                <a:tableStyleId>{5C22544A-7EE6-4342-B048-85BDC9FD1C3A}</a:tableStyleId>
              </a:tblPr>
              <a:tblGrid>
                <a:gridCol w="1193052">
                  <a:extLst>
                    <a:ext uri="{9D8B030D-6E8A-4147-A177-3AD203B41FA5}">
                      <a16:colId xmlns:a16="http://schemas.microsoft.com/office/drawing/2014/main" val="411597159"/>
                    </a:ext>
                  </a:extLst>
                </a:gridCol>
                <a:gridCol w="2080503">
                  <a:extLst>
                    <a:ext uri="{9D8B030D-6E8A-4147-A177-3AD203B41FA5}">
                      <a16:colId xmlns:a16="http://schemas.microsoft.com/office/drawing/2014/main" val="1514067101"/>
                    </a:ext>
                  </a:extLst>
                </a:gridCol>
              </a:tblGrid>
              <a:tr h="306054">
                <a:tc>
                  <a:txBody>
                    <a:bodyPr/>
                    <a:lstStyle/>
                    <a:p>
                      <a:r>
                        <a:rPr lang="en-US" sz="1500" dirty="0">
                          <a:solidFill>
                            <a:srgbClr val="492C64"/>
                          </a:solidFill>
                          <a:latin typeface="+mn-lt"/>
                        </a:rPr>
                        <a:t>periode</a:t>
                      </a:r>
                      <a:endParaRPr lang="en-NL" sz="1500"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3</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681673"/>
                  </a:ext>
                </a:extLst>
              </a:tr>
              <a:tr h="306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lesduur</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80 min</a:t>
                      </a:r>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751702"/>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onderbouw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dirty="0">
                          <a:solidFill>
                            <a:schemeClr val="tx1"/>
                          </a:solidFill>
                          <a:latin typeface="+mn-lt"/>
                        </a:rPr>
                        <a:t>klas 1, </a:t>
                      </a:r>
                      <a:r>
                        <a:rPr lang="en-US" sz="1500" b="0" dirty="0" err="1">
                          <a:solidFill>
                            <a:schemeClr val="tx1"/>
                          </a:solidFill>
                          <a:latin typeface="+mn-lt"/>
                        </a:rPr>
                        <a:t>klas</a:t>
                      </a:r>
                      <a:r>
                        <a:rPr lang="en-US" sz="1500" b="0" dirty="0">
                          <a:solidFill>
                            <a:schemeClr val="tx1"/>
                          </a:solidFill>
                          <a:latin typeface="+mn-lt"/>
                        </a:rPr>
                        <a:t> 2</a:t>
                      </a: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669031"/>
                  </a:ext>
                </a:extLst>
              </a:tr>
              <a:tr h="515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jaarlagen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rgbClr val="492C64"/>
                          </a:solidFill>
                          <a:latin typeface="+mn-lt"/>
                        </a:rPr>
                        <a:t>bovenbouw</a:t>
                      </a:r>
                      <a:endParaRPr lang="en-NL" sz="1500" b="1" dirty="0">
                        <a:solidFill>
                          <a:srgbClr val="492C64"/>
                        </a:solidFill>
                        <a:latin typeface="+mn-lt"/>
                      </a:endParaRPr>
                    </a:p>
                  </a:txBody>
                  <a:tcPr marL="72746" marR="72746" marT="36373" marB="36373">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NL" sz="1500" b="0" dirty="0">
                        <a:solidFill>
                          <a:schemeClr val="tx1"/>
                        </a:solidFill>
                        <a:latin typeface="+mn-lt"/>
                      </a:endParaRPr>
                    </a:p>
                  </a:txBody>
                  <a:tcPr marL="72746" marR="72746" marT="36373" marB="36373">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1671031"/>
                  </a:ext>
                </a:extLst>
              </a:tr>
            </a:tbl>
          </a:graphicData>
        </a:graphic>
      </p:graphicFrame>
      <p:sp>
        <p:nvSpPr>
          <p:cNvPr id="3" name="Tekstvak 2">
            <a:extLst>
              <a:ext uri="{FF2B5EF4-FFF2-40B4-BE49-F238E27FC236}">
                <a16:creationId xmlns:a16="http://schemas.microsoft.com/office/drawing/2014/main" id="{682FAA94-8D2D-C689-FCED-E64D75B4E564}"/>
              </a:ext>
            </a:extLst>
          </p:cNvPr>
          <p:cNvSpPr txBox="1"/>
          <p:nvPr/>
        </p:nvSpPr>
        <p:spPr>
          <a:xfrm>
            <a:off x="1258823" y="6204309"/>
            <a:ext cx="3273555" cy="315792"/>
          </a:xfrm>
          <a:prstGeom prst="rect">
            <a:avLst/>
          </a:prstGeom>
          <a:solidFill>
            <a:srgbClr val="EE853E"/>
          </a:solidFill>
        </p:spPr>
        <p:txBody>
          <a:bodyPr wrap="square">
            <a:spAutoFit/>
          </a:bodyPr>
          <a:lstStyle/>
          <a:p>
            <a:r>
              <a:rPr lang="nl-NL" sz="1452" b="1" dirty="0">
                <a:solidFill>
                  <a:srgbClr val="492C64"/>
                </a:solidFill>
              </a:rPr>
              <a:t>Woensdag 9</a:t>
            </a:r>
            <a:r>
              <a:rPr lang="nl-NL" sz="1452" b="1" baseline="30000" dirty="0">
                <a:solidFill>
                  <a:srgbClr val="492C64"/>
                </a:solidFill>
              </a:rPr>
              <a:t>de</a:t>
            </a:r>
            <a:r>
              <a:rPr lang="nl-NL" sz="1452" b="1" dirty="0">
                <a:solidFill>
                  <a:srgbClr val="492C64"/>
                </a:solidFill>
              </a:rPr>
              <a:t> + 10de</a:t>
            </a:r>
          </a:p>
        </p:txBody>
      </p:sp>
    </p:spTree>
    <p:extLst>
      <p:ext uri="{BB962C8B-B14F-4D97-AF65-F5344CB8AC3E}">
        <p14:creationId xmlns:p14="http://schemas.microsoft.com/office/powerpoint/2010/main" val="383550164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4055</Words>
  <Application>Microsoft Office PowerPoint</Application>
  <PresentationFormat>Breedbeeld</PresentationFormat>
  <Paragraphs>457</Paragraphs>
  <Slides>26</Slides>
  <Notes>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26</vt:i4>
      </vt:variant>
    </vt:vector>
  </HeadingPairs>
  <TitlesOfParts>
    <vt:vector size="35" baseType="lpstr">
      <vt:lpstr>Aptos</vt:lpstr>
      <vt:lpstr>Aptos Display</vt:lpstr>
      <vt:lpstr>Arial</vt:lpstr>
      <vt:lpstr>Arial Black</vt:lpstr>
      <vt:lpstr>Calibri</vt:lpstr>
      <vt:lpstr>Source Sans Pro</vt:lpstr>
      <vt:lpstr>SourceSansPro</vt:lpstr>
      <vt:lpstr>Times New Roman</vt:lpstr>
      <vt:lpstr>Kantoorthema</vt:lpstr>
      <vt:lpstr>PowerPoint-presentatie</vt:lpstr>
      <vt:lpstr>Hoe werken Boni+ programma’s?</vt:lpstr>
      <vt:lpstr>4Vband</vt:lpstr>
      <vt:lpstr>Animatie</vt:lpstr>
      <vt:lpstr>Brugklasband</vt:lpstr>
      <vt:lpstr>DELF scolaire et junior A1</vt:lpstr>
      <vt:lpstr>CrossFit</vt:lpstr>
      <vt:lpstr>Debatteam</vt:lpstr>
      <vt:lpstr>Derdeklasband</vt:lpstr>
      <vt:lpstr>DJ</vt:lpstr>
      <vt:lpstr>Extra gym</vt:lpstr>
      <vt:lpstr>Gender and Sexuality Alliance (GSA)</vt:lpstr>
      <vt:lpstr>Handwerken</vt:lpstr>
      <vt:lpstr>Mindfullness </vt:lpstr>
      <vt:lpstr>Griekse en Romeinse mythologie</vt:lpstr>
      <vt:lpstr>Onderzoeker 2.0 (voor HB-ers)</vt:lpstr>
      <vt:lpstr>Pickleball</vt:lpstr>
      <vt:lpstr>Plantbased koken</vt:lpstr>
      <vt:lpstr>Programmeren &amp; Robotica (klas 3 en 4)</vt:lpstr>
      <vt:lpstr>Robotica &amp; programmeren  (klas 1 + 2)</vt:lpstr>
      <vt:lpstr>Schoolband</vt:lpstr>
      <vt:lpstr>Tafeltennis</vt:lpstr>
      <vt:lpstr>Trefbal spelen</vt:lpstr>
      <vt:lpstr>Tweedeklasband</vt:lpstr>
      <vt:lpstr>Wiskundeclub</vt:lpstr>
      <vt:lpstr>Zelf Aspirine maken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Josse Lueb</dc:creator>
  <cp:lastModifiedBy>Josse Lueb</cp:lastModifiedBy>
  <cp:revision>1</cp:revision>
  <dcterms:created xsi:type="dcterms:W3CDTF">2025-12-18T14:22:07Z</dcterms:created>
  <dcterms:modified xsi:type="dcterms:W3CDTF">2026-01-06T15:50:33Z</dcterms:modified>
</cp:coreProperties>
</file>